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sldIdLst>
    <p:sldId id="256" r:id="rId5"/>
    <p:sldId id="263" r:id="rId6"/>
    <p:sldId id="264" r:id="rId7"/>
    <p:sldId id="265" r:id="rId8"/>
    <p:sldId id="271" r:id="rId9"/>
    <p:sldId id="275" r:id="rId10"/>
    <p:sldId id="276" r:id="rId11"/>
    <p:sldId id="278" r:id="rId12"/>
    <p:sldId id="279"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curry" initials="Ac" lastIdx="2" clrIdx="0">
    <p:extLst>
      <p:ext uri="{19B8F6BF-5375-455C-9EA6-DF929625EA0E}">
        <p15:presenceInfo xmlns:p15="http://schemas.microsoft.com/office/powerpoint/2012/main" userId="4a33ad8e5a21a5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9598" autoAdjust="0"/>
  </p:normalViewPr>
  <p:slideViewPr>
    <p:cSldViewPr snapToGrid="0">
      <p:cViewPr varScale="1">
        <p:scale>
          <a:sx n="59" d="100"/>
          <a:sy n="59" d="100"/>
        </p:scale>
        <p:origin x="1618" y="72"/>
      </p:cViewPr>
      <p:guideLst/>
    </p:cSldViewPr>
  </p:slideViewPr>
  <p:notesTextViewPr>
    <p:cViewPr>
      <p:scale>
        <a:sx n="1" d="1"/>
        <a:sy n="1" d="1"/>
      </p:scale>
      <p:origin x="0" y="-1872"/>
    </p:cViewPr>
  </p:notesTextViewPr>
  <p:notesViewPr>
    <p:cSldViewPr snapToGrid="0">
      <p:cViewPr varScale="1">
        <p:scale>
          <a:sx n="65" d="100"/>
          <a:sy n="65" d="100"/>
        </p:scale>
        <p:origin x="315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2BFABC-2CAD-46D0-A1E4-1FD0F44CD04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A53D1F25-58DE-4D21-BBB6-F416733730B5}">
      <dgm:prSet/>
      <dgm:spPr/>
      <dgm:t>
        <a:bodyPr/>
        <a:lstStyle/>
        <a:p>
          <a:r>
            <a:rPr lang="en-US"/>
            <a:t>Domain – What domain is this data going to come from? </a:t>
          </a:r>
        </a:p>
      </dgm:t>
    </dgm:pt>
    <dgm:pt modelId="{D0983D14-4C1B-4CFE-955D-9AF23DB5026E}" type="parTrans" cxnId="{84287F2C-2D53-4026-A212-B3036F1C4945}">
      <dgm:prSet/>
      <dgm:spPr/>
      <dgm:t>
        <a:bodyPr/>
        <a:lstStyle/>
        <a:p>
          <a:endParaRPr lang="en-US"/>
        </a:p>
      </dgm:t>
    </dgm:pt>
    <dgm:pt modelId="{326611AA-E2A9-4E52-85A0-AA3D84994DDB}" type="sibTrans" cxnId="{84287F2C-2D53-4026-A212-B3036F1C4945}">
      <dgm:prSet/>
      <dgm:spPr/>
      <dgm:t>
        <a:bodyPr/>
        <a:lstStyle/>
        <a:p>
          <a:endParaRPr lang="en-US"/>
        </a:p>
      </dgm:t>
    </dgm:pt>
    <dgm:pt modelId="{2464A1B2-A53D-41DB-AE70-F3056DB67952}">
      <dgm:prSet/>
      <dgm:spPr/>
      <dgm:t>
        <a:bodyPr/>
        <a:lstStyle/>
        <a:p>
          <a:r>
            <a:rPr lang="en-US"/>
            <a:t>Data Used – Where did the data come from? What variables were used?</a:t>
          </a:r>
        </a:p>
      </dgm:t>
    </dgm:pt>
    <dgm:pt modelId="{177B28D2-2680-4BE6-85B2-7D1A240F2B61}" type="parTrans" cxnId="{44DEB99D-0D1B-4E40-AFFD-D27EE9138046}">
      <dgm:prSet/>
      <dgm:spPr/>
      <dgm:t>
        <a:bodyPr/>
        <a:lstStyle/>
        <a:p>
          <a:endParaRPr lang="en-US"/>
        </a:p>
      </dgm:t>
    </dgm:pt>
    <dgm:pt modelId="{248100A2-DD52-427F-A54E-109166A00AD4}" type="sibTrans" cxnId="{44DEB99D-0D1B-4E40-AFFD-D27EE9138046}">
      <dgm:prSet/>
      <dgm:spPr/>
      <dgm:t>
        <a:bodyPr/>
        <a:lstStyle/>
        <a:p>
          <a:endParaRPr lang="en-US"/>
        </a:p>
      </dgm:t>
    </dgm:pt>
    <dgm:pt modelId="{B6EFD0A2-7155-4EF5-A524-10E48C4FD7F9}">
      <dgm:prSet/>
      <dgm:spPr/>
      <dgm:t>
        <a:bodyPr/>
        <a:lstStyle/>
        <a:p>
          <a:r>
            <a:rPr lang="en-US"/>
            <a:t>Research Questions – What questions will be answered from this analysis</a:t>
          </a:r>
        </a:p>
      </dgm:t>
    </dgm:pt>
    <dgm:pt modelId="{2F909163-C3AE-4D70-A31C-FD93C89D33F4}" type="parTrans" cxnId="{B81BF052-4AC9-4150-BD1C-DF9C33094939}">
      <dgm:prSet/>
      <dgm:spPr/>
      <dgm:t>
        <a:bodyPr/>
        <a:lstStyle/>
        <a:p>
          <a:endParaRPr lang="en-US"/>
        </a:p>
      </dgm:t>
    </dgm:pt>
    <dgm:pt modelId="{390FE807-51E3-475D-9A89-71C4638B3B0A}" type="sibTrans" cxnId="{B81BF052-4AC9-4150-BD1C-DF9C33094939}">
      <dgm:prSet/>
      <dgm:spPr/>
      <dgm:t>
        <a:bodyPr/>
        <a:lstStyle/>
        <a:p>
          <a:endParaRPr lang="en-US"/>
        </a:p>
      </dgm:t>
    </dgm:pt>
    <dgm:pt modelId="{37FF8B32-69D2-4B89-AE74-38E4ADF57B39}">
      <dgm:prSet/>
      <dgm:spPr/>
      <dgm:t>
        <a:bodyPr/>
        <a:lstStyle/>
        <a:p>
          <a:r>
            <a:rPr lang="en-US"/>
            <a:t>Data Prep – What was the data preparation process?</a:t>
          </a:r>
        </a:p>
      </dgm:t>
    </dgm:pt>
    <dgm:pt modelId="{BE965CD3-5817-4D3E-B41A-A44DF994BB0F}" type="parTrans" cxnId="{36419F08-1B49-4715-950E-53ADB4FC3339}">
      <dgm:prSet/>
      <dgm:spPr/>
      <dgm:t>
        <a:bodyPr/>
        <a:lstStyle/>
        <a:p>
          <a:endParaRPr lang="en-US"/>
        </a:p>
      </dgm:t>
    </dgm:pt>
    <dgm:pt modelId="{11D2F9F7-1C91-4472-B07A-B53817F224BD}" type="sibTrans" cxnId="{36419F08-1B49-4715-950E-53ADB4FC3339}">
      <dgm:prSet/>
      <dgm:spPr/>
      <dgm:t>
        <a:bodyPr/>
        <a:lstStyle/>
        <a:p>
          <a:endParaRPr lang="en-US"/>
        </a:p>
      </dgm:t>
    </dgm:pt>
    <dgm:pt modelId="{4E6E0AB6-F8F5-4EE8-BCA5-0D164324E58A}">
      <dgm:prSet/>
      <dgm:spPr/>
      <dgm:t>
        <a:bodyPr/>
        <a:lstStyle/>
        <a:p>
          <a:r>
            <a:rPr lang="en-US"/>
            <a:t>Methods – What methods were used?</a:t>
          </a:r>
        </a:p>
      </dgm:t>
    </dgm:pt>
    <dgm:pt modelId="{3741C95B-A6BC-459C-AE3A-FD7914B690AF}" type="parTrans" cxnId="{12D8E48E-1027-4D4B-8D0A-D580B45EDB31}">
      <dgm:prSet/>
      <dgm:spPr/>
      <dgm:t>
        <a:bodyPr/>
        <a:lstStyle/>
        <a:p>
          <a:endParaRPr lang="en-US"/>
        </a:p>
      </dgm:t>
    </dgm:pt>
    <dgm:pt modelId="{005B8845-76B0-436E-9B61-77DC26A54F54}" type="sibTrans" cxnId="{12D8E48E-1027-4D4B-8D0A-D580B45EDB31}">
      <dgm:prSet/>
      <dgm:spPr/>
      <dgm:t>
        <a:bodyPr/>
        <a:lstStyle/>
        <a:p>
          <a:endParaRPr lang="en-US"/>
        </a:p>
      </dgm:t>
    </dgm:pt>
    <dgm:pt modelId="{CB0089BA-41C0-4DB1-8B23-390623EC2AE2}">
      <dgm:prSet/>
      <dgm:spPr/>
      <dgm:t>
        <a:bodyPr/>
        <a:lstStyle/>
        <a:p>
          <a:r>
            <a:rPr lang="en-US" dirty="0"/>
            <a:t>Findings – What did the sentiment analysis reveal?</a:t>
          </a:r>
        </a:p>
      </dgm:t>
    </dgm:pt>
    <dgm:pt modelId="{7A24623B-F9E3-4F07-BB2B-795E1AF59E5B}" type="parTrans" cxnId="{DF86F382-2691-4CBA-B541-87D902CC8B3B}">
      <dgm:prSet/>
      <dgm:spPr/>
      <dgm:t>
        <a:bodyPr/>
        <a:lstStyle/>
        <a:p>
          <a:endParaRPr lang="en-US"/>
        </a:p>
      </dgm:t>
    </dgm:pt>
    <dgm:pt modelId="{EEF049F7-3DBB-4A56-A75A-04306F6BA794}" type="sibTrans" cxnId="{DF86F382-2691-4CBA-B541-87D902CC8B3B}">
      <dgm:prSet/>
      <dgm:spPr/>
      <dgm:t>
        <a:bodyPr/>
        <a:lstStyle/>
        <a:p>
          <a:endParaRPr lang="en-US"/>
        </a:p>
      </dgm:t>
    </dgm:pt>
    <dgm:pt modelId="{7FA9DDCA-60D2-4B81-8E66-CE8E45B10C6A}">
      <dgm:prSet/>
      <dgm:spPr/>
      <dgm:t>
        <a:bodyPr/>
        <a:lstStyle/>
        <a:p>
          <a:r>
            <a:rPr lang="en-US"/>
            <a:t>Conclusion – What’s next?</a:t>
          </a:r>
        </a:p>
      </dgm:t>
    </dgm:pt>
    <dgm:pt modelId="{5FBA10D3-6038-4979-99B6-19E3A3FE6207}" type="parTrans" cxnId="{3797DAE8-CAA1-4ACA-9BF7-78BD1595DEB6}">
      <dgm:prSet/>
      <dgm:spPr/>
      <dgm:t>
        <a:bodyPr/>
        <a:lstStyle/>
        <a:p>
          <a:endParaRPr lang="en-US"/>
        </a:p>
      </dgm:t>
    </dgm:pt>
    <dgm:pt modelId="{AF1867E5-6F69-425A-834A-E7C86C11AD26}" type="sibTrans" cxnId="{3797DAE8-CAA1-4ACA-9BF7-78BD1595DEB6}">
      <dgm:prSet/>
      <dgm:spPr/>
      <dgm:t>
        <a:bodyPr/>
        <a:lstStyle/>
        <a:p>
          <a:endParaRPr lang="en-US"/>
        </a:p>
      </dgm:t>
    </dgm:pt>
    <dgm:pt modelId="{B68D1AAD-0197-4D3B-917B-DD5372985AD0}" type="pres">
      <dgm:prSet presAssocID="{9C2BFABC-2CAD-46D0-A1E4-1FD0F44CD04D}" presName="root" presStyleCnt="0">
        <dgm:presLayoutVars>
          <dgm:dir/>
          <dgm:resizeHandles val="exact"/>
        </dgm:presLayoutVars>
      </dgm:prSet>
      <dgm:spPr/>
    </dgm:pt>
    <dgm:pt modelId="{6AF1DB43-D29B-42B6-959A-7F25904BEBBB}" type="pres">
      <dgm:prSet presAssocID="{A53D1F25-58DE-4D21-BBB6-F416733730B5}" presName="compNode" presStyleCnt="0"/>
      <dgm:spPr/>
    </dgm:pt>
    <dgm:pt modelId="{D5B930B5-6EE1-4C71-B066-B7DDF7ED39E5}" type="pres">
      <dgm:prSet presAssocID="{A53D1F25-58DE-4D21-BBB6-F416733730B5}" presName="bgRect" presStyleLbl="bgShp" presStyleIdx="0" presStyleCnt="7"/>
      <dgm:spPr/>
    </dgm:pt>
    <dgm:pt modelId="{F221C8B9-DA88-4B8F-AF2B-46CAF8A5EC0E}" type="pres">
      <dgm:prSet presAssocID="{A53D1F25-58DE-4D21-BBB6-F416733730B5}"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itcoin outline"/>
        </a:ext>
      </dgm:extLst>
    </dgm:pt>
    <dgm:pt modelId="{47B8EA2F-9E19-487B-AB50-F7543172E2E1}" type="pres">
      <dgm:prSet presAssocID="{A53D1F25-58DE-4D21-BBB6-F416733730B5}" presName="spaceRect" presStyleCnt="0"/>
      <dgm:spPr/>
    </dgm:pt>
    <dgm:pt modelId="{198A5751-4B59-42F5-AB23-516AEAE4291B}" type="pres">
      <dgm:prSet presAssocID="{A53D1F25-58DE-4D21-BBB6-F416733730B5}" presName="parTx" presStyleLbl="revTx" presStyleIdx="0" presStyleCnt="7">
        <dgm:presLayoutVars>
          <dgm:chMax val="0"/>
          <dgm:chPref val="0"/>
        </dgm:presLayoutVars>
      </dgm:prSet>
      <dgm:spPr/>
    </dgm:pt>
    <dgm:pt modelId="{FEEE792D-3521-4A6C-98EF-258352538464}" type="pres">
      <dgm:prSet presAssocID="{326611AA-E2A9-4E52-85A0-AA3D84994DDB}" presName="sibTrans" presStyleCnt="0"/>
      <dgm:spPr/>
    </dgm:pt>
    <dgm:pt modelId="{99A1179E-4E33-4184-90EA-1A5A95AAFE75}" type="pres">
      <dgm:prSet presAssocID="{2464A1B2-A53D-41DB-AE70-F3056DB67952}" presName="compNode" presStyleCnt="0"/>
      <dgm:spPr/>
    </dgm:pt>
    <dgm:pt modelId="{61CD5670-9ED2-4E42-9BA1-7EF63222DD12}" type="pres">
      <dgm:prSet presAssocID="{2464A1B2-A53D-41DB-AE70-F3056DB67952}" presName="bgRect" presStyleLbl="bgShp" presStyleIdx="1" presStyleCnt="7"/>
      <dgm:spPr/>
    </dgm:pt>
    <dgm:pt modelId="{806C45C7-2ADC-4155-937C-2FBE3CC0A296}" type="pres">
      <dgm:prSet presAssocID="{2464A1B2-A53D-41DB-AE70-F3056DB67952}"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ble with solid fill"/>
        </a:ext>
      </dgm:extLst>
    </dgm:pt>
    <dgm:pt modelId="{8398678F-302C-4920-B483-D56CA7F3F2F4}" type="pres">
      <dgm:prSet presAssocID="{2464A1B2-A53D-41DB-AE70-F3056DB67952}" presName="spaceRect" presStyleCnt="0"/>
      <dgm:spPr/>
    </dgm:pt>
    <dgm:pt modelId="{0ADE33D1-9656-4B20-B6E0-41CD0B98677F}" type="pres">
      <dgm:prSet presAssocID="{2464A1B2-A53D-41DB-AE70-F3056DB67952}" presName="parTx" presStyleLbl="revTx" presStyleIdx="1" presStyleCnt="7">
        <dgm:presLayoutVars>
          <dgm:chMax val="0"/>
          <dgm:chPref val="0"/>
        </dgm:presLayoutVars>
      </dgm:prSet>
      <dgm:spPr/>
    </dgm:pt>
    <dgm:pt modelId="{93E621CB-9541-45FB-A3B3-F68103209600}" type="pres">
      <dgm:prSet presAssocID="{248100A2-DD52-427F-A54E-109166A00AD4}" presName="sibTrans" presStyleCnt="0"/>
      <dgm:spPr/>
    </dgm:pt>
    <dgm:pt modelId="{5BE05BB5-D81D-4196-AF34-238A41F5509C}" type="pres">
      <dgm:prSet presAssocID="{B6EFD0A2-7155-4EF5-A524-10E48C4FD7F9}" presName="compNode" presStyleCnt="0"/>
      <dgm:spPr/>
    </dgm:pt>
    <dgm:pt modelId="{BF2B2DAB-A223-4B1B-B4E5-7A40017C7B77}" type="pres">
      <dgm:prSet presAssocID="{B6EFD0A2-7155-4EF5-A524-10E48C4FD7F9}" presName="bgRect" presStyleLbl="bgShp" presStyleIdx="2" presStyleCnt="7"/>
      <dgm:spPr/>
    </dgm:pt>
    <dgm:pt modelId="{650FD7AA-BBD4-44AA-AFED-CF26D6127170}" type="pres">
      <dgm:prSet presAssocID="{B6EFD0A2-7155-4EF5-A524-10E48C4FD7F9}"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23B6CA51-BC2D-4983-8108-DB9D25D3D9BC}" type="pres">
      <dgm:prSet presAssocID="{B6EFD0A2-7155-4EF5-A524-10E48C4FD7F9}" presName="spaceRect" presStyleCnt="0"/>
      <dgm:spPr/>
    </dgm:pt>
    <dgm:pt modelId="{E01B88A2-C049-4851-A528-49797C8E600F}" type="pres">
      <dgm:prSet presAssocID="{B6EFD0A2-7155-4EF5-A524-10E48C4FD7F9}" presName="parTx" presStyleLbl="revTx" presStyleIdx="2" presStyleCnt="7">
        <dgm:presLayoutVars>
          <dgm:chMax val="0"/>
          <dgm:chPref val="0"/>
        </dgm:presLayoutVars>
      </dgm:prSet>
      <dgm:spPr/>
    </dgm:pt>
    <dgm:pt modelId="{F74D0517-F76E-4134-A017-53F92C0FB5B5}" type="pres">
      <dgm:prSet presAssocID="{390FE807-51E3-475D-9A89-71C4638B3B0A}" presName="sibTrans" presStyleCnt="0"/>
      <dgm:spPr/>
    </dgm:pt>
    <dgm:pt modelId="{2EC49EBA-35CA-4F52-88F4-6AE08546B054}" type="pres">
      <dgm:prSet presAssocID="{37FF8B32-69D2-4B89-AE74-38E4ADF57B39}" presName="compNode" presStyleCnt="0"/>
      <dgm:spPr/>
    </dgm:pt>
    <dgm:pt modelId="{7D3AE3DF-CA55-4D2B-BFA9-83737760C34F}" type="pres">
      <dgm:prSet presAssocID="{37FF8B32-69D2-4B89-AE74-38E4ADF57B39}" presName="bgRect" presStyleLbl="bgShp" presStyleIdx="3" presStyleCnt="7"/>
      <dgm:spPr/>
    </dgm:pt>
    <dgm:pt modelId="{321710BF-6A73-44D1-AD6C-0F324225A1BA}" type="pres">
      <dgm:prSet presAssocID="{37FF8B32-69D2-4B89-AE74-38E4ADF57B3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8DAD2EBE-56CF-4875-A8EF-54D7BA61A221}" type="pres">
      <dgm:prSet presAssocID="{37FF8B32-69D2-4B89-AE74-38E4ADF57B39}" presName="spaceRect" presStyleCnt="0"/>
      <dgm:spPr/>
    </dgm:pt>
    <dgm:pt modelId="{38BA0BBB-6CC1-4D54-9D8D-9B4621404128}" type="pres">
      <dgm:prSet presAssocID="{37FF8B32-69D2-4B89-AE74-38E4ADF57B39}" presName="parTx" presStyleLbl="revTx" presStyleIdx="3" presStyleCnt="7">
        <dgm:presLayoutVars>
          <dgm:chMax val="0"/>
          <dgm:chPref val="0"/>
        </dgm:presLayoutVars>
      </dgm:prSet>
      <dgm:spPr/>
    </dgm:pt>
    <dgm:pt modelId="{CF71CA82-8D21-44E8-A368-C9C0BC7858DB}" type="pres">
      <dgm:prSet presAssocID="{11D2F9F7-1C91-4472-B07A-B53817F224BD}" presName="sibTrans" presStyleCnt="0"/>
      <dgm:spPr/>
    </dgm:pt>
    <dgm:pt modelId="{DA63B262-23A9-4097-908F-B87109A6BF6F}" type="pres">
      <dgm:prSet presAssocID="{4E6E0AB6-F8F5-4EE8-BCA5-0D164324E58A}" presName="compNode" presStyleCnt="0"/>
      <dgm:spPr/>
    </dgm:pt>
    <dgm:pt modelId="{C62773FB-1356-4F33-A0F0-75498911294B}" type="pres">
      <dgm:prSet presAssocID="{4E6E0AB6-F8F5-4EE8-BCA5-0D164324E58A}" presName="bgRect" presStyleLbl="bgShp" presStyleIdx="4" presStyleCnt="7"/>
      <dgm:spPr/>
    </dgm:pt>
    <dgm:pt modelId="{A1B677D0-3B8A-43FB-A1DF-A369B5E404B4}" type="pres">
      <dgm:prSet presAssocID="{4E6E0AB6-F8F5-4EE8-BCA5-0D164324E58A}"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Illustrator with solid fill"/>
        </a:ext>
      </dgm:extLst>
    </dgm:pt>
    <dgm:pt modelId="{8E31A4F9-6C1B-4E0D-BE5B-561E76F51FDE}" type="pres">
      <dgm:prSet presAssocID="{4E6E0AB6-F8F5-4EE8-BCA5-0D164324E58A}" presName="spaceRect" presStyleCnt="0"/>
      <dgm:spPr/>
    </dgm:pt>
    <dgm:pt modelId="{E4DF1CC5-996C-4697-8982-558DC3A59E98}" type="pres">
      <dgm:prSet presAssocID="{4E6E0AB6-F8F5-4EE8-BCA5-0D164324E58A}" presName="parTx" presStyleLbl="revTx" presStyleIdx="4" presStyleCnt="7">
        <dgm:presLayoutVars>
          <dgm:chMax val="0"/>
          <dgm:chPref val="0"/>
        </dgm:presLayoutVars>
      </dgm:prSet>
      <dgm:spPr/>
    </dgm:pt>
    <dgm:pt modelId="{E54306C6-1876-4D94-B7A2-A642F8F03A8E}" type="pres">
      <dgm:prSet presAssocID="{005B8845-76B0-436E-9B61-77DC26A54F54}" presName="sibTrans" presStyleCnt="0"/>
      <dgm:spPr/>
    </dgm:pt>
    <dgm:pt modelId="{E382AA16-0850-45DF-BC0F-8644BB72C9C9}" type="pres">
      <dgm:prSet presAssocID="{CB0089BA-41C0-4DB1-8B23-390623EC2AE2}" presName="compNode" presStyleCnt="0"/>
      <dgm:spPr/>
    </dgm:pt>
    <dgm:pt modelId="{455EA69F-F0E1-45DC-B25A-BD40A0B393F5}" type="pres">
      <dgm:prSet presAssocID="{CB0089BA-41C0-4DB1-8B23-390623EC2AE2}" presName="bgRect" presStyleLbl="bgShp" presStyleIdx="5" presStyleCnt="7"/>
      <dgm:spPr/>
    </dgm:pt>
    <dgm:pt modelId="{7548A2A6-644C-42A8-8970-36A209E3ECC7}" type="pres">
      <dgm:prSet presAssocID="{CB0089BA-41C0-4DB1-8B23-390623EC2AE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catterplot with solid fill"/>
        </a:ext>
      </dgm:extLst>
    </dgm:pt>
    <dgm:pt modelId="{A21351F0-5278-46DE-88CD-120B03F3742D}" type="pres">
      <dgm:prSet presAssocID="{CB0089BA-41C0-4DB1-8B23-390623EC2AE2}" presName="spaceRect" presStyleCnt="0"/>
      <dgm:spPr/>
    </dgm:pt>
    <dgm:pt modelId="{46D94463-1438-45FE-BBFD-115843A46FE3}" type="pres">
      <dgm:prSet presAssocID="{CB0089BA-41C0-4DB1-8B23-390623EC2AE2}" presName="parTx" presStyleLbl="revTx" presStyleIdx="5" presStyleCnt="7">
        <dgm:presLayoutVars>
          <dgm:chMax val="0"/>
          <dgm:chPref val="0"/>
        </dgm:presLayoutVars>
      </dgm:prSet>
      <dgm:spPr/>
    </dgm:pt>
    <dgm:pt modelId="{A7CA7182-9691-46B8-B1A1-2D216375FCAF}" type="pres">
      <dgm:prSet presAssocID="{EEF049F7-3DBB-4A56-A75A-04306F6BA794}" presName="sibTrans" presStyleCnt="0"/>
      <dgm:spPr/>
    </dgm:pt>
    <dgm:pt modelId="{F62847BF-1E48-49F7-869F-0DABAF9C25C4}" type="pres">
      <dgm:prSet presAssocID="{7FA9DDCA-60D2-4B81-8E66-CE8E45B10C6A}" presName="compNode" presStyleCnt="0"/>
      <dgm:spPr/>
    </dgm:pt>
    <dgm:pt modelId="{50137FD8-2759-4214-913F-F6E97336DAFC}" type="pres">
      <dgm:prSet presAssocID="{7FA9DDCA-60D2-4B81-8E66-CE8E45B10C6A}" presName="bgRect" presStyleLbl="bgShp" presStyleIdx="6" presStyleCnt="7"/>
      <dgm:spPr/>
    </dgm:pt>
    <dgm:pt modelId="{39EDFAA4-F5F5-4E9C-B70B-89A93E7A6D0D}" type="pres">
      <dgm:prSet presAssocID="{7FA9DDCA-60D2-4B81-8E66-CE8E45B10C6A}"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andshake"/>
        </a:ext>
      </dgm:extLst>
    </dgm:pt>
    <dgm:pt modelId="{E1D2C7EF-9F28-440B-9C24-31A288DBBEC8}" type="pres">
      <dgm:prSet presAssocID="{7FA9DDCA-60D2-4B81-8E66-CE8E45B10C6A}" presName="spaceRect" presStyleCnt="0"/>
      <dgm:spPr/>
    </dgm:pt>
    <dgm:pt modelId="{379B6755-6D87-42EB-89BE-31F6130228C0}" type="pres">
      <dgm:prSet presAssocID="{7FA9DDCA-60D2-4B81-8E66-CE8E45B10C6A}" presName="parTx" presStyleLbl="revTx" presStyleIdx="6" presStyleCnt="7">
        <dgm:presLayoutVars>
          <dgm:chMax val="0"/>
          <dgm:chPref val="0"/>
        </dgm:presLayoutVars>
      </dgm:prSet>
      <dgm:spPr/>
    </dgm:pt>
  </dgm:ptLst>
  <dgm:cxnLst>
    <dgm:cxn modelId="{36419F08-1B49-4715-950E-53ADB4FC3339}" srcId="{9C2BFABC-2CAD-46D0-A1E4-1FD0F44CD04D}" destId="{37FF8B32-69D2-4B89-AE74-38E4ADF57B39}" srcOrd="3" destOrd="0" parTransId="{BE965CD3-5817-4D3E-B41A-A44DF994BB0F}" sibTransId="{11D2F9F7-1C91-4472-B07A-B53817F224BD}"/>
    <dgm:cxn modelId="{CB721815-B8DC-4D5B-B7B4-20E5A028C861}" type="presOf" srcId="{7FA9DDCA-60D2-4B81-8E66-CE8E45B10C6A}" destId="{379B6755-6D87-42EB-89BE-31F6130228C0}" srcOrd="0" destOrd="0" presId="urn:microsoft.com/office/officeart/2018/2/layout/IconVerticalSolidList"/>
    <dgm:cxn modelId="{84287F2C-2D53-4026-A212-B3036F1C4945}" srcId="{9C2BFABC-2CAD-46D0-A1E4-1FD0F44CD04D}" destId="{A53D1F25-58DE-4D21-BBB6-F416733730B5}" srcOrd="0" destOrd="0" parTransId="{D0983D14-4C1B-4CFE-955D-9AF23DB5026E}" sibTransId="{326611AA-E2A9-4E52-85A0-AA3D84994DDB}"/>
    <dgm:cxn modelId="{44AE6639-B2F4-4C47-9493-990D42100371}" type="presOf" srcId="{CB0089BA-41C0-4DB1-8B23-390623EC2AE2}" destId="{46D94463-1438-45FE-BBFD-115843A46FE3}" srcOrd="0" destOrd="0" presId="urn:microsoft.com/office/officeart/2018/2/layout/IconVerticalSolidList"/>
    <dgm:cxn modelId="{4F7E1740-BADB-4D5E-A24D-48EE20F84EB6}" type="presOf" srcId="{B6EFD0A2-7155-4EF5-A524-10E48C4FD7F9}" destId="{E01B88A2-C049-4851-A528-49797C8E600F}" srcOrd="0" destOrd="0" presId="urn:microsoft.com/office/officeart/2018/2/layout/IconVerticalSolidList"/>
    <dgm:cxn modelId="{7F4E915B-A808-4CA2-B191-9A95663513A7}" type="presOf" srcId="{A53D1F25-58DE-4D21-BBB6-F416733730B5}" destId="{198A5751-4B59-42F5-AB23-516AEAE4291B}" srcOrd="0" destOrd="0" presId="urn:microsoft.com/office/officeart/2018/2/layout/IconVerticalSolidList"/>
    <dgm:cxn modelId="{547B0E5F-65BC-43D0-8995-77E58B3005D8}" type="presOf" srcId="{9C2BFABC-2CAD-46D0-A1E4-1FD0F44CD04D}" destId="{B68D1AAD-0197-4D3B-917B-DD5372985AD0}" srcOrd="0" destOrd="0" presId="urn:microsoft.com/office/officeart/2018/2/layout/IconVerticalSolidList"/>
    <dgm:cxn modelId="{B81BF052-4AC9-4150-BD1C-DF9C33094939}" srcId="{9C2BFABC-2CAD-46D0-A1E4-1FD0F44CD04D}" destId="{B6EFD0A2-7155-4EF5-A524-10E48C4FD7F9}" srcOrd="2" destOrd="0" parTransId="{2F909163-C3AE-4D70-A31C-FD93C89D33F4}" sibTransId="{390FE807-51E3-475D-9A89-71C4638B3B0A}"/>
    <dgm:cxn modelId="{DF86F382-2691-4CBA-B541-87D902CC8B3B}" srcId="{9C2BFABC-2CAD-46D0-A1E4-1FD0F44CD04D}" destId="{CB0089BA-41C0-4DB1-8B23-390623EC2AE2}" srcOrd="5" destOrd="0" parTransId="{7A24623B-F9E3-4F07-BB2B-795E1AF59E5B}" sibTransId="{EEF049F7-3DBB-4A56-A75A-04306F6BA794}"/>
    <dgm:cxn modelId="{12D8E48E-1027-4D4B-8D0A-D580B45EDB31}" srcId="{9C2BFABC-2CAD-46D0-A1E4-1FD0F44CD04D}" destId="{4E6E0AB6-F8F5-4EE8-BCA5-0D164324E58A}" srcOrd="4" destOrd="0" parTransId="{3741C95B-A6BC-459C-AE3A-FD7914B690AF}" sibTransId="{005B8845-76B0-436E-9B61-77DC26A54F54}"/>
    <dgm:cxn modelId="{44DEB99D-0D1B-4E40-AFFD-D27EE9138046}" srcId="{9C2BFABC-2CAD-46D0-A1E4-1FD0F44CD04D}" destId="{2464A1B2-A53D-41DB-AE70-F3056DB67952}" srcOrd="1" destOrd="0" parTransId="{177B28D2-2680-4BE6-85B2-7D1A240F2B61}" sibTransId="{248100A2-DD52-427F-A54E-109166A00AD4}"/>
    <dgm:cxn modelId="{799827BE-84E3-47D4-B2AD-849858DE931B}" type="presOf" srcId="{4E6E0AB6-F8F5-4EE8-BCA5-0D164324E58A}" destId="{E4DF1CC5-996C-4697-8982-558DC3A59E98}" srcOrd="0" destOrd="0" presId="urn:microsoft.com/office/officeart/2018/2/layout/IconVerticalSolidList"/>
    <dgm:cxn modelId="{FBAD8AD8-F7A5-4D47-8A5B-B5F4C56C979A}" type="presOf" srcId="{2464A1B2-A53D-41DB-AE70-F3056DB67952}" destId="{0ADE33D1-9656-4B20-B6E0-41CD0B98677F}" srcOrd="0" destOrd="0" presId="urn:microsoft.com/office/officeart/2018/2/layout/IconVerticalSolidList"/>
    <dgm:cxn modelId="{3797DAE8-CAA1-4ACA-9BF7-78BD1595DEB6}" srcId="{9C2BFABC-2CAD-46D0-A1E4-1FD0F44CD04D}" destId="{7FA9DDCA-60D2-4B81-8E66-CE8E45B10C6A}" srcOrd="6" destOrd="0" parTransId="{5FBA10D3-6038-4979-99B6-19E3A3FE6207}" sibTransId="{AF1867E5-6F69-425A-834A-E7C86C11AD26}"/>
    <dgm:cxn modelId="{A58B94EB-216F-4CFB-9E7E-63C059A8FD68}" type="presOf" srcId="{37FF8B32-69D2-4B89-AE74-38E4ADF57B39}" destId="{38BA0BBB-6CC1-4D54-9D8D-9B4621404128}" srcOrd="0" destOrd="0" presId="urn:microsoft.com/office/officeart/2018/2/layout/IconVerticalSolidList"/>
    <dgm:cxn modelId="{CE02E11E-0F0B-414D-B35E-51C9F65AA41F}" type="presParOf" srcId="{B68D1AAD-0197-4D3B-917B-DD5372985AD0}" destId="{6AF1DB43-D29B-42B6-959A-7F25904BEBBB}" srcOrd="0" destOrd="0" presId="urn:microsoft.com/office/officeart/2018/2/layout/IconVerticalSolidList"/>
    <dgm:cxn modelId="{B6A2A2DF-2A36-4FFE-A453-990A9F3841E3}" type="presParOf" srcId="{6AF1DB43-D29B-42B6-959A-7F25904BEBBB}" destId="{D5B930B5-6EE1-4C71-B066-B7DDF7ED39E5}" srcOrd="0" destOrd="0" presId="urn:microsoft.com/office/officeart/2018/2/layout/IconVerticalSolidList"/>
    <dgm:cxn modelId="{92ADA73D-3426-4C08-8659-CC3EC1CF7D85}" type="presParOf" srcId="{6AF1DB43-D29B-42B6-959A-7F25904BEBBB}" destId="{F221C8B9-DA88-4B8F-AF2B-46CAF8A5EC0E}" srcOrd="1" destOrd="0" presId="urn:microsoft.com/office/officeart/2018/2/layout/IconVerticalSolidList"/>
    <dgm:cxn modelId="{A1315938-CF27-4368-972D-CFFD06630228}" type="presParOf" srcId="{6AF1DB43-D29B-42B6-959A-7F25904BEBBB}" destId="{47B8EA2F-9E19-487B-AB50-F7543172E2E1}" srcOrd="2" destOrd="0" presId="urn:microsoft.com/office/officeart/2018/2/layout/IconVerticalSolidList"/>
    <dgm:cxn modelId="{733DC4C3-1B92-4781-AEBE-006676735DBA}" type="presParOf" srcId="{6AF1DB43-D29B-42B6-959A-7F25904BEBBB}" destId="{198A5751-4B59-42F5-AB23-516AEAE4291B}" srcOrd="3" destOrd="0" presId="urn:microsoft.com/office/officeart/2018/2/layout/IconVerticalSolidList"/>
    <dgm:cxn modelId="{3ED495A2-D0E8-4B77-971A-5DC03024A864}" type="presParOf" srcId="{B68D1AAD-0197-4D3B-917B-DD5372985AD0}" destId="{FEEE792D-3521-4A6C-98EF-258352538464}" srcOrd="1" destOrd="0" presId="urn:microsoft.com/office/officeart/2018/2/layout/IconVerticalSolidList"/>
    <dgm:cxn modelId="{606DEC51-AD1C-4294-9E8D-A12695FC5673}" type="presParOf" srcId="{B68D1AAD-0197-4D3B-917B-DD5372985AD0}" destId="{99A1179E-4E33-4184-90EA-1A5A95AAFE75}" srcOrd="2" destOrd="0" presId="urn:microsoft.com/office/officeart/2018/2/layout/IconVerticalSolidList"/>
    <dgm:cxn modelId="{9865CA6A-147C-4ECA-A6A3-4F928B4B9A12}" type="presParOf" srcId="{99A1179E-4E33-4184-90EA-1A5A95AAFE75}" destId="{61CD5670-9ED2-4E42-9BA1-7EF63222DD12}" srcOrd="0" destOrd="0" presId="urn:microsoft.com/office/officeart/2018/2/layout/IconVerticalSolidList"/>
    <dgm:cxn modelId="{C5DB1854-8347-467D-82DE-2FE6275550F0}" type="presParOf" srcId="{99A1179E-4E33-4184-90EA-1A5A95AAFE75}" destId="{806C45C7-2ADC-4155-937C-2FBE3CC0A296}" srcOrd="1" destOrd="0" presId="urn:microsoft.com/office/officeart/2018/2/layout/IconVerticalSolidList"/>
    <dgm:cxn modelId="{40F1999E-2DBE-4E16-8D1C-3D3B68C15BD8}" type="presParOf" srcId="{99A1179E-4E33-4184-90EA-1A5A95AAFE75}" destId="{8398678F-302C-4920-B483-D56CA7F3F2F4}" srcOrd="2" destOrd="0" presId="urn:microsoft.com/office/officeart/2018/2/layout/IconVerticalSolidList"/>
    <dgm:cxn modelId="{62E88D01-4690-4188-830F-E7B860D861AF}" type="presParOf" srcId="{99A1179E-4E33-4184-90EA-1A5A95AAFE75}" destId="{0ADE33D1-9656-4B20-B6E0-41CD0B98677F}" srcOrd="3" destOrd="0" presId="urn:microsoft.com/office/officeart/2018/2/layout/IconVerticalSolidList"/>
    <dgm:cxn modelId="{FC9A1F69-459F-4632-8C24-CA8C810ED2E3}" type="presParOf" srcId="{B68D1AAD-0197-4D3B-917B-DD5372985AD0}" destId="{93E621CB-9541-45FB-A3B3-F68103209600}" srcOrd="3" destOrd="0" presId="urn:microsoft.com/office/officeart/2018/2/layout/IconVerticalSolidList"/>
    <dgm:cxn modelId="{585F766E-9006-4D08-8A23-C36C9B45C483}" type="presParOf" srcId="{B68D1AAD-0197-4D3B-917B-DD5372985AD0}" destId="{5BE05BB5-D81D-4196-AF34-238A41F5509C}" srcOrd="4" destOrd="0" presId="urn:microsoft.com/office/officeart/2018/2/layout/IconVerticalSolidList"/>
    <dgm:cxn modelId="{47A76E31-983A-464F-B388-28A45EDA2AD2}" type="presParOf" srcId="{5BE05BB5-D81D-4196-AF34-238A41F5509C}" destId="{BF2B2DAB-A223-4B1B-B4E5-7A40017C7B77}" srcOrd="0" destOrd="0" presId="urn:microsoft.com/office/officeart/2018/2/layout/IconVerticalSolidList"/>
    <dgm:cxn modelId="{10029F3F-15F1-40C0-B014-469508DEB304}" type="presParOf" srcId="{5BE05BB5-D81D-4196-AF34-238A41F5509C}" destId="{650FD7AA-BBD4-44AA-AFED-CF26D6127170}" srcOrd="1" destOrd="0" presId="urn:microsoft.com/office/officeart/2018/2/layout/IconVerticalSolidList"/>
    <dgm:cxn modelId="{9353E621-2569-4EC3-BA6B-5B1E24501EF1}" type="presParOf" srcId="{5BE05BB5-D81D-4196-AF34-238A41F5509C}" destId="{23B6CA51-BC2D-4983-8108-DB9D25D3D9BC}" srcOrd="2" destOrd="0" presId="urn:microsoft.com/office/officeart/2018/2/layout/IconVerticalSolidList"/>
    <dgm:cxn modelId="{B3C643D8-694A-44E7-8A03-7DDB1794FBB8}" type="presParOf" srcId="{5BE05BB5-D81D-4196-AF34-238A41F5509C}" destId="{E01B88A2-C049-4851-A528-49797C8E600F}" srcOrd="3" destOrd="0" presId="urn:microsoft.com/office/officeart/2018/2/layout/IconVerticalSolidList"/>
    <dgm:cxn modelId="{56ED90A4-2B2E-4AD9-A588-65C5AAA674BD}" type="presParOf" srcId="{B68D1AAD-0197-4D3B-917B-DD5372985AD0}" destId="{F74D0517-F76E-4134-A017-53F92C0FB5B5}" srcOrd="5" destOrd="0" presId="urn:microsoft.com/office/officeart/2018/2/layout/IconVerticalSolidList"/>
    <dgm:cxn modelId="{B6325604-07A9-4C68-9A88-58482E925EB5}" type="presParOf" srcId="{B68D1AAD-0197-4D3B-917B-DD5372985AD0}" destId="{2EC49EBA-35CA-4F52-88F4-6AE08546B054}" srcOrd="6" destOrd="0" presId="urn:microsoft.com/office/officeart/2018/2/layout/IconVerticalSolidList"/>
    <dgm:cxn modelId="{991F01D7-BA23-42D7-B9BA-5B5EDBF90BAB}" type="presParOf" srcId="{2EC49EBA-35CA-4F52-88F4-6AE08546B054}" destId="{7D3AE3DF-CA55-4D2B-BFA9-83737760C34F}" srcOrd="0" destOrd="0" presId="urn:microsoft.com/office/officeart/2018/2/layout/IconVerticalSolidList"/>
    <dgm:cxn modelId="{CB7F1068-0AB4-4F03-97D8-375C2E440369}" type="presParOf" srcId="{2EC49EBA-35CA-4F52-88F4-6AE08546B054}" destId="{321710BF-6A73-44D1-AD6C-0F324225A1BA}" srcOrd="1" destOrd="0" presId="urn:microsoft.com/office/officeart/2018/2/layout/IconVerticalSolidList"/>
    <dgm:cxn modelId="{044CE7BA-9303-43F4-A7E5-4A0FBFB6B009}" type="presParOf" srcId="{2EC49EBA-35CA-4F52-88F4-6AE08546B054}" destId="{8DAD2EBE-56CF-4875-A8EF-54D7BA61A221}" srcOrd="2" destOrd="0" presId="urn:microsoft.com/office/officeart/2018/2/layout/IconVerticalSolidList"/>
    <dgm:cxn modelId="{D1A4345B-7F5E-4828-8C1C-9088B192D6AD}" type="presParOf" srcId="{2EC49EBA-35CA-4F52-88F4-6AE08546B054}" destId="{38BA0BBB-6CC1-4D54-9D8D-9B4621404128}" srcOrd="3" destOrd="0" presId="urn:microsoft.com/office/officeart/2018/2/layout/IconVerticalSolidList"/>
    <dgm:cxn modelId="{41004656-0DA4-45DE-931C-ABB30D84C41C}" type="presParOf" srcId="{B68D1AAD-0197-4D3B-917B-DD5372985AD0}" destId="{CF71CA82-8D21-44E8-A368-C9C0BC7858DB}" srcOrd="7" destOrd="0" presId="urn:microsoft.com/office/officeart/2018/2/layout/IconVerticalSolidList"/>
    <dgm:cxn modelId="{3F443419-BD0B-442F-8F15-9AA339EDA526}" type="presParOf" srcId="{B68D1AAD-0197-4D3B-917B-DD5372985AD0}" destId="{DA63B262-23A9-4097-908F-B87109A6BF6F}" srcOrd="8" destOrd="0" presId="urn:microsoft.com/office/officeart/2018/2/layout/IconVerticalSolidList"/>
    <dgm:cxn modelId="{B54D9407-B060-4117-86B5-AAE65102EDA4}" type="presParOf" srcId="{DA63B262-23A9-4097-908F-B87109A6BF6F}" destId="{C62773FB-1356-4F33-A0F0-75498911294B}" srcOrd="0" destOrd="0" presId="urn:microsoft.com/office/officeart/2018/2/layout/IconVerticalSolidList"/>
    <dgm:cxn modelId="{C9C47D6B-3C1E-4D25-A4D6-19F8D4FAAD7C}" type="presParOf" srcId="{DA63B262-23A9-4097-908F-B87109A6BF6F}" destId="{A1B677D0-3B8A-43FB-A1DF-A369B5E404B4}" srcOrd="1" destOrd="0" presId="urn:microsoft.com/office/officeart/2018/2/layout/IconVerticalSolidList"/>
    <dgm:cxn modelId="{9C1A20B8-79CF-4FDB-BC33-B8B5147E28F9}" type="presParOf" srcId="{DA63B262-23A9-4097-908F-B87109A6BF6F}" destId="{8E31A4F9-6C1B-4E0D-BE5B-561E76F51FDE}" srcOrd="2" destOrd="0" presId="urn:microsoft.com/office/officeart/2018/2/layout/IconVerticalSolidList"/>
    <dgm:cxn modelId="{B2046DC7-B914-4EFD-84B2-CF0010EF7DE3}" type="presParOf" srcId="{DA63B262-23A9-4097-908F-B87109A6BF6F}" destId="{E4DF1CC5-996C-4697-8982-558DC3A59E98}" srcOrd="3" destOrd="0" presId="urn:microsoft.com/office/officeart/2018/2/layout/IconVerticalSolidList"/>
    <dgm:cxn modelId="{34F97890-2FA1-4870-9649-46B10E3582C3}" type="presParOf" srcId="{B68D1AAD-0197-4D3B-917B-DD5372985AD0}" destId="{E54306C6-1876-4D94-B7A2-A642F8F03A8E}" srcOrd="9" destOrd="0" presId="urn:microsoft.com/office/officeart/2018/2/layout/IconVerticalSolidList"/>
    <dgm:cxn modelId="{C2F818FF-305B-4E57-A94A-BE969F56E7AB}" type="presParOf" srcId="{B68D1AAD-0197-4D3B-917B-DD5372985AD0}" destId="{E382AA16-0850-45DF-BC0F-8644BB72C9C9}" srcOrd="10" destOrd="0" presId="urn:microsoft.com/office/officeart/2018/2/layout/IconVerticalSolidList"/>
    <dgm:cxn modelId="{05861813-46FC-45E7-A37A-5CB7312D0F0C}" type="presParOf" srcId="{E382AA16-0850-45DF-BC0F-8644BB72C9C9}" destId="{455EA69F-F0E1-45DC-B25A-BD40A0B393F5}" srcOrd="0" destOrd="0" presId="urn:microsoft.com/office/officeart/2018/2/layout/IconVerticalSolidList"/>
    <dgm:cxn modelId="{A06DF715-827E-4557-B6C7-688607D02791}" type="presParOf" srcId="{E382AA16-0850-45DF-BC0F-8644BB72C9C9}" destId="{7548A2A6-644C-42A8-8970-36A209E3ECC7}" srcOrd="1" destOrd="0" presId="urn:microsoft.com/office/officeart/2018/2/layout/IconVerticalSolidList"/>
    <dgm:cxn modelId="{086DBE22-29E4-4E68-85B5-E22D6503E367}" type="presParOf" srcId="{E382AA16-0850-45DF-BC0F-8644BB72C9C9}" destId="{A21351F0-5278-46DE-88CD-120B03F3742D}" srcOrd="2" destOrd="0" presId="urn:microsoft.com/office/officeart/2018/2/layout/IconVerticalSolidList"/>
    <dgm:cxn modelId="{682412E9-0184-4544-8841-EFA6EB482D05}" type="presParOf" srcId="{E382AA16-0850-45DF-BC0F-8644BB72C9C9}" destId="{46D94463-1438-45FE-BBFD-115843A46FE3}" srcOrd="3" destOrd="0" presId="urn:microsoft.com/office/officeart/2018/2/layout/IconVerticalSolidList"/>
    <dgm:cxn modelId="{466B3FAE-7E13-4880-9D9D-2A7CE28ED9D1}" type="presParOf" srcId="{B68D1AAD-0197-4D3B-917B-DD5372985AD0}" destId="{A7CA7182-9691-46B8-B1A1-2D216375FCAF}" srcOrd="11" destOrd="0" presId="urn:microsoft.com/office/officeart/2018/2/layout/IconVerticalSolidList"/>
    <dgm:cxn modelId="{3E250742-840D-4752-B28B-B131D76363AD}" type="presParOf" srcId="{B68D1AAD-0197-4D3B-917B-DD5372985AD0}" destId="{F62847BF-1E48-49F7-869F-0DABAF9C25C4}" srcOrd="12" destOrd="0" presId="urn:microsoft.com/office/officeart/2018/2/layout/IconVerticalSolidList"/>
    <dgm:cxn modelId="{CC7A7B39-95A2-4090-9EC7-14E7C4B4E2BD}" type="presParOf" srcId="{F62847BF-1E48-49F7-869F-0DABAF9C25C4}" destId="{50137FD8-2759-4214-913F-F6E97336DAFC}" srcOrd="0" destOrd="0" presId="urn:microsoft.com/office/officeart/2018/2/layout/IconVerticalSolidList"/>
    <dgm:cxn modelId="{665E3DB3-2486-4284-B670-545AAA32BB64}" type="presParOf" srcId="{F62847BF-1E48-49F7-869F-0DABAF9C25C4}" destId="{39EDFAA4-F5F5-4E9C-B70B-89A93E7A6D0D}" srcOrd="1" destOrd="0" presId="urn:microsoft.com/office/officeart/2018/2/layout/IconVerticalSolidList"/>
    <dgm:cxn modelId="{E04F6A1C-D493-405B-A139-D9B411A5317B}" type="presParOf" srcId="{F62847BF-1E48-49F7-869F-0DABAF9C25C4}" destId="{E1D2C7EF-9F28-440B-9C24-31A288DBBEC8}" srcOrd="2" destOrd="0" presId="urn:microsoft.com/office/officeart/2018/2/layout/IconVerticalSolidList"/>
    <dgm:cxn modelId="{C97E6210-AB5C-43F3-B958-FB6214E351F8}" type="presParOf" srcId="{F62847BF-1E48-49F7-869F-0DABAF9C25C4}" destId="{379B6755-6D87-42EB-89BE-31F6130228C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930B5-6EE1-4C71-B066-B7DDF7ED39E5}">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21C8B9-DA88-4B8F-AF2B-46CAF8A5EC0E}">
      <dsp:nvSpPr>
        <dsp:cNvPr id="0" name=""/>
        <dsp:cNvSpPr/>
      </dsp:nvSpPr>
      <dsp:spPr>
        <a:xfrm>
          <a:off x="195868" y="146157"/>
          <a:ext cx="356124" cy="356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8A5751-4B59-42F5-AB23-516AEAE4291B}">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Domain – What domain is this data going to come from? </a:t>
          </a:r>
        </a:p>
      </dsp:txBody>
      <dsp:txXfrm>
        <a:off x="747862" y="470"/>
        <a:ext cx="5515777" cy="647499"/>
      </dsp:txXfrm>
    </dsp:sp>
    <dsp:sp modelId="{61CD5670-9ED2-4E42-9BA1-7EF63222DD12}">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C45C7-2ADC-4155-937C-2FBE3CC0A296}">
      <dsp:nvSpPr>
        <dsp:cNvPr id="0" name=""/>
        <dsp:cNvSpPr/>
      </dsp:nvSpPr>
      <dsp:spPr>
        <a:xfrm>
          <a:off x="195868" y="955532"/>
          <a:ext cx="356124" cy="35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DE33D1-9656-4B20-B6E0-41CD0B98677F}">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Data Used – Where did the data come from? What variables were used?</a:t>
          </a:r>
        </a:p>
      </dsp:txBody>
      <dsp:txXfrm>
        <a:off x="747862" y="809844"/>
        <a:ext cx="5515777" cy="647499"/>
      </dsp:txXfrm>
    </dsp:sp>
    <dsp:sp modelId="{BF2B2DAB-A223-4B1B-B4E5-7A40017C7B77}">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0FD7AA-BBD4-44AA-AFED-CF26D6127170}">
      <dsp:nvSpPr>
        <dsp:cNvPr id="0" name=""/>
        <dsp:cNvSpPr/>
      </dsp:nvSpPr>
      <dsp:spPr>
        <a:xfrm>
          <a:off x="195868" y="1764906"/>
          <a:ext cx="356124" cy="356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1B88A2-C049-4851-A528-49797C8E600F}">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Research Questions – What questions will be answered from this analysis</a:t>
          </a:r>
        </a:p>
      </dsp:txBody>
      <dsp:txXfrm>
        <a:off x="747862" y="1619219"/>
        <a:ext cx="5515777" cy="647499"/>
      </dsp:txXfrm>
    </dsp:sp>
    <dsp:sp modelId="{7D3AE3DF-CA55-4D2B-BFA9-83737760C34F}">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710BF-6A73-44D1-AD6C-0F324225A1BA}">
      <dsp:nvSpPr>
        <dsp:cNvPr id="0" name=""/>
        <dsp:cNvSpPr/>
      </dsp:nvSpPr>
      <dsp:spPr>
        <a:xfrm>
          <a:off x="195868" y="2574281"/>
          <a:ext cx="356124" cy="356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BA0BBB-6CC1-4D54-9D8D-9B4621404128}">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Data Prep – What was the data preparation process?</a:t>
          </a:r>
        </a:p>
      </dsp:txBody>
      <dsp:txXfrm>
        <a:off x="747862" y="2428594"/>
        <a:ext cx="5515777" cy="647499"/>
      </dsp:txXfrm>
    </dsp:sp>
    <dsp:sp modelId="{C62773FB-1356-4F33-A0F0-75498911294B}">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B677D0-3B8A-43FB-A1DF-A369B5E404B4}">
      <dsp:nvSpPr>
        <dsp:cNvPr id="0" name=""/>
        <dsp:cNvSpPr/>
      </dsp:nvSpPr>
      <dsp:spPr>
        <a:xfrm>
          <a:off x="195868" y="3383656"/>
          <a:ext cx="356124" cy="356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DF1CC5-996C-4697-8982-558DC3A59E98}">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Methods – What methods were used?</a:t>
          </a:r>
        </a:p>
      </dsp:txBody>
      <dsp:txXfrm>
        <a:off x="747862" y="3237968"/>
        <a:ext cx="5515777" cy="647499"/>
      </dsp:txXfrm>
    </dsp:sp>
    <dsp:sp modelId="{455EA69F-F0E1-45DC-B25A-BD40A0B393F5}">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48A2A6-644C-42A8-8970-36A209E3ECC7}">
      <dsp:nvSpPr>
        <dsp:cNvPr id="0" name=""/>
        <dsp:cNvSpPr/>
      </dsp:nvSpPr>
      <dsp:spPr>
        <a:xfrm>
          <a:off x="195868" y="4193030"/>
          <a:ext cx="356124" cy="3561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D94463-1438-45FE-BBFD-115843A46FE3}">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Findings – What did the sentiment analysis reveal?</a:t>
          </a:r>
        </a:p>
      </dsp:txBody>
      <dsp:txXfrm>
        <a:off x="747862" y="4047343"/>
        <a:ext cx="5515777" cy="647499"/>
      </dsp:txXfrm>
    </dsp:sp>
    <dsp:sp modelId="{50137FD8-2759-4214-913F-F6E97336DAFC}">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EDFAA4-F5F5-4E9C-B70B-89A93E7A6D0D}">
      <dsp:nvSpPr>
        <dsp:cNvPr id="0" name=""/>
        <dsp:cNvSpPr/>
      </dsp:nvSpPr>
      <dsp:spPr>
        <a:xfrm>
          <a:off x="195868" y="5002405"/>
          <a:ext cx="356124" cy="3561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B6755-6D87-42EB-89BE-31F6130228C0}">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Conclusion – What’s next?</a:t>
          </a:r>
        </a:p>
      </dsp:txBody>
      <dsp:txXfrm>
        <a:off x="747862" y="4856717"/>
        <a:ext cx="5515777" cy="64749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3428B7-C894-40C2-BDC3-B489ED1C67DE}" type="datetimeFigureOut">
              <a:rPr lang="en-US" smtClean="0"/>
              <a:t>7/1/2021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F2C215-B431-4062-87B7-F02588225EAB}" type="slidenum">
              <a:rPr lang="en-US" smtClean="0"/>
              <a:t>‹#›</a:t>
            </a:fld>
            <a:endParaRPr lang="en-US"/>
          </a:p>
        </p:txBody>
      </p:sp>
    </p:spTree>
    <p:extLst>
      <p:ext uri="{BB962C8B-B14F-4D97-AF65-F5344CB8AC3E}">
        <p14:creationId xmlns:p14="http://schemas.microsoft.com/office/powerpoint/2010/main" val="1989753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etterprogramming.pub/how-to-scrape-tweets-with-snscrape-90124ed006af"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2C215-B431-4062-87B7-F02588225EAB}" type="slidenum">
              <a:rPr lang="en-US" smtClean="0"/>
              <a:t>1</a:t>
            </a:fld>
            <a:endParaRPr lang="en-US"/>
          </a:p>
        </p:txBody>
      </p:sp>
    </p:spTree>
    <p:extLst>
      <p:ext uri="{BB962C8B-B14F-4D97-AF65-F5344CB8AC3E}">
        <p14:creationId xmlns:p14="http://schemas.microsoft.com/office/powerpoint/2010/main" val="329356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QUESTION: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1 – Why didn’t you use the Twitter API?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didn’t try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tweepy</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I was afraid I wouldn’t be able to get enough data.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snscrape</a:t>
            </a:r>
            <a:r>
              <a:rPr lang="en-US" sz="1800" dirty="0">
                <a:effectLst/>
                <a:latin typeface="Calibri" panose="020F0502020204030204" pitchFamily="34" charset="0"/>
                <a:ea typeface="Calibri" panose="020F0502020204030204" pitchFamily="34" charset="0"/>
                <a:cs typeface="Times New Roman" panose="02020603050405020304" pitchFamily="18" charset="0"/>
              </a:rPr>
              <a:t> seemed to be more effective for this task.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2 - What is the benefit of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snscrape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Snscrape</a:t>
            </a:r>
            <a:r>
              <a:rPr lang="en-US" sz="1800" dirty="0">
                <a:effectLst/>
                <a:latin typeface="Calibri" panose="020F0502020204030204" pitchFamily="34" charset="0"/>
                <a:ea typeface="Calibri" panose="020F0502020204030204" pitchFamily="34" charset="0"/>
                <a:cs typeface="Times New Roman" panose="02020603050405020304" pitchFamily="18" charset="0"/>
              </a:rPr>
              <a:t> library scrapes the text from Twitter, which doesn’t bog down API calls </a:t>
            </a:r>
            <a:r>
              <a:rPr lang="en-US" sz="2800" dirty="0">
                <a:hlinkClick r:id="rId3"/>
              </a:rPr>
              <a:t>https://betterprogramming.pub/how-to-scrape-tweets-with-snscrape-90124ed006af</a:t>
            </a:r>
            <a:endParaRPr lang="en-US"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3 -What library did you use in your preprocessing steps?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help from the NLTK library, I was able to vectorize the unstructured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4 - Why did you lemmatize instead of apply stemming?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Lemmatization brings the words within the string to their most basic form of language. I’ve also learned it is more effective in NLP and should be used when it isn’t overly expensive.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5 - Did you use n-grams in your topic model?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Initially I used a single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ngram</a:t>
            </a:r>
            <a:r>
              <a:rPr lang="en-US" sz="1800" dirty="0">
                <a:effectLst/>
                <a:latin typeface="Calibri" panose="020F0502020204030204" pitchFamily="34" charset="0"/>
                <a:ea typeface="Calibri" panose="020F0502020204030204" pitchFamily="34" charset="0"/>
                <a:cs typeface="Times New Roman" panose="02020603050405020304" pitchFamily="18" charset="0"/>
              </a:rPr>
              <a:t>,. However, I eventually settled on 2,3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ngrams</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produce multiple words within a single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6 - Were you able to apply machine learning to get an accuracy score on your sentiment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 machine learning was applied. The sentiment analysis was done on the entire population. I could’ve manually reviewed several of the Tweets to classify them prior to running through the sentiment analysis, but this would require a significant amount of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7 - Was there any EDA conducted in your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true exploratory analysis was not conducted in this presentation. The extent of the analysis included graphs to show surfaced level relationships between sentiment and the topics.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8 - Why did you choose to use two different methods for your sentiment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was more of a gut check. I wanted to ensure the sentiment I found was accurate if I ran two separate ways, as I had no way to run any sort of machine learning since the Tweets weren’t pre-classified. In other words, the only way I could classify the Tweets were to manually read them myself.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9 - Have you made any price predictions on the dataset?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added datapoints and price points, predictions could be made on coins based on Twitter chatter. None have been made up to this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10 - Did you have a large enough dataset to feel comfortable with your final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 larger dataset could make this analysis more robust. Unfortunately, this is a newer company in an already heavily saturated market of products. In other words, time and more data are required to take this analysis to the next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6F2C215-B431-4062-87B7-F02588225EAB}" type="slidenum">
              <a:rPr lang="en-US" smtClean="0"/>
              <a:t>10</a:t>
            </a:fld>
            <a:endParaRPr lang="en-US"/>
          </a:p>
        </p:txBody>
      </p:sp>
    </p:spTree>
    <p:extLst>
      <p:ext uri="{BB962C8B-B14F-4D97-AF65-F5344CB8AC3E}">
        <p14:creationId xmlns:p14="http://schemas.microsoft.com/office/powerpoint/2010/main" val="2888276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2C215-B431-4062-87B7-F02588225EAB}" type="slidenum">
              <a:rPr lang="en-US" smtClean="0"/>
              <a:t>2</a:t>
            </a:fld>
            <a:endParaRPr lang="en-US"/>
          </a:p>
        </p:txBody>
      </p:sp>
    </p:spTree>
    <p:extLst>
      <p:ext uri="{BB962C8B-B14F-4D97-AF65-F5344CB8AC3E}">
        <p14:creationId xmlns:p14="http://schemas.microsoft.com/office/powerpoint/2010/main" val="3486236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Cryptocurrency has received a lot of attention in 2021</a:t>
            </a:r>
          </a:p>
          <a:p>
            <a:pPr marL="742950" lvl="1" indent="-2857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States have put in legislation to regulate Bitcoin [1]</a:t>
            </a:r>
          </a:p>
          <a:p>
            <a:pPr marL="742950" lvl="1" indent="-2857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El Salvador has adopted Bitcoin as legal tenure [2]</a:t>
            </a:r>
          </a:p>
          <a:p>
            <a:pPr marL="742950" lvl="1" indent="-2857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companies have even begun accepting crypto as payment [3]</a:t>
            </a:r>
          </a:p>
          <a:p>
            <a:pPr marL="0" lvl="0" indent="0">
              <a:buFont typeface="Arial" panose="020B0604020202020204" pitchFamily="34" charset="0"/>
              <a:buNone/>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sz="800" dirty="0">
                <a:latin typeface="Calibri" panose="020F0502020204030204" pitchFamily="34" charset="0"/>
                <a:cs typeface="Times New Roman" panose="02020603050405020304" pitchFamily="18" charset="0"/>
              </a:rPr>
              <a:t>Social media is an indicator for health of market </a:t>
            </a:r>
          </a:p>
          <a:p>
            <a:pPr marL="628650" lvl="1"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Some experts indicate that social media can predict crypto market [4]. </a:t>
            </a:r>
          </a:p>
          <a:p>
            <a:pPr marL="0" lvl="0" indent="0">
              <a:buFont typeface="Arial" panose="020B0604020202020204" pitchFamily="34" charset="0"/>
              <a:buNone/>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p>
            <a:pPr marL="171450" lvl="0"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Voyager Digital is a cryptocurrency trading platform where users can invest in, swap, and trade cryptocurrency</a:t>
            </a:r>
          </a:p>
          <a:p>
            <a:pPr marL="628650" lvl="1"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Think of it as a lesser known Coinbase application</a:t>
            </a:r>
          </a:p>
          <a:p>
            <a:pPr marL="628650" lvl="1"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VGX(Voyager Token) is an alternative coin (altcoin) to Bitcoin. </a:t>
            </a:r>
          </a:p>
          <a:p>
            <a:pPr marL="628650" lvl="1" indent="-171450">
              <a:buFont typeface="Arial" panose="020B0604020202020204" pitchFamily="34" charset="0"/>
              <a:buChar char="•"/>
            </a:pPr>
            <a:r>
              <a:rPr lang="en-US" sz="800" dirty="0">
                <a:effectLst/>
                <a:latin typeface="Calibri" panose="020F0502020204030204" pitchFamily="34" charset="0"/>
                <a:ea typeface="Calibri" panose="020F0502020204030204" pitchFamily="34" charset="0"/>
                <a:cs typeface="Times New Roman" panose="02020603050405020304" pitchFamily="18" charset="0"/>
              </a:rPr>
              <a:t>Voyager offers loyalty benefits including interest on popular coins such as Bitcoin 3%, Ethereum 5%, USDC 9% for holding their VGX token [5] </a:t>
            </a:r>
          </a:p>
          <a:p>
            <a:pPr marL="171450" lvl="0" indent="-171450">
              <a:buFont typeface="Arial" panose="020B0604020202020204" pitchFamily="34" charset="0"/>
              <a:buChar char="•"/>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6F2C215-B431-4062-87B7-F02588225EAB}" type="slidenum">
              <a:rPr lang="en-US" smtClean="0"/>
              <a:t>3</a:t>
            </a:fld>
            <a:endParaRPr lang="en-US"/>
          </a:p>
        </p:txBody>
      </p:sp>
    </p:spTree>
    <p:extLst>
      <p:ext uri="{BB962C8B-B14F-4D97-AF65-F5344CB8AC3E}">
        <p14:creationId xmlns:p14="http://schemas.microsoft.com/office/powerpoint/2010/main" val="1506671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Where did the data come from? What variables were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was gathered using a Python library called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snscrape.modules.twitter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three variables were used: Twitter ID, the date/time it was Tweeted, and the unstructured plain text Tweet.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Tweets are easily understood, others required some cleanup done in the data prep stage as can be seen in the Tweet Examples on the right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6F2C215-B431-4062-87B7-F02588225EAB}" type="slidenum">
              <a:rPr lang="en-US" smtClean="0"/>
              <a:t>4</a:t>
            </a:fld>
            <a:endParaRPr lang="en-US"/>
          </a:p>
        </p:txBody>
      </p:sp>
    </p:spTree>
    <p:extLst>
      <p:ext uri="{BB962C8B-B14F-4D97-AF65-F5344CB8AC3E}">
        <p14:creationId xmlns:p14="http://schemas.microsoft.com/office/powerpoint/2010/main" val="1561355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F2C215-B431-4062-87B7-F02588225EAB}" type="slidenum">
              <a:rPr lang="en-US" smtClean="0"/>
              <a:t>5</a:t>
            </a:fld>
            <a:endParaRPr lang="en-US"/>
          </a:p>
        </p:txBody>
      </p:sp>
    </p:spTree>
    <p:extLst>
      <p:ext uri="{BB962C8B-B14F-4D97-AF65-F5344CB8AC3E}">
        <p14:creationId xmlns:p14="http://schemas.microsoft.com/office/powerpoint/2010/main" val="2530294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data cleanup process included removing stop words, punctuation, lowercase words, removing special characters from the string with regular expressions. </a:t>
            </a:r>
          </a:p>
          <a:p>
            <a:endParaRPr lang="en-US" sz="1800" dirty="0"/>
          </a:p>
          <a:p>
            <a:r>
              <a:rPr lang="en-US" sz="1800" dirty="0">
                <a:effectLst/>
                <a:latin typeface="Calibri" panose="020F0502020204030204" pitchFamily="34" charset="0"/>
                <a:cs typeface="Times New Roman" panose="02020603050405020304" pitchFamily="18" charset="0"/>
              </a:rPr>
              <a:t>I added a “bot cleanup” process. It wasn’t the most sophisticated, but it was effective. The image on the right shows many duplicate Tweets. When it comes to crypto, bots are often deployed to influence a coin on social media in an attempt to drive up the price. </a:t>
            </a:r>
          </a:p>
          <a:p>
            <a:endParaRPr lang="en-US" sz="1800" dirty="0">
              <a:effectLst/>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cs typeface="Times New Roman" panose="02020603050405020304" pitchFamily="18" charset="0"/>
              </a:rPr>
              <a:t>The final data prep stage was to apply lemmatization to the strings in an attempt to bring the words to their most basic form. </a:t>
            </a:r>
          </a:p>
          <a:p>
            <a:endParaRPr lang="en-US" sz="1800" dirty="0"/>
          </a:p>
        </p:txBody>
      </p:sp>
      <p:sp>
        <p:nvSpPr>
          <p:cNvPr id="4" name="Slide Number Placeholder 3"/>
          <p:cNvSpPr>
            <a:spLocks noGrp="1"/>
          </p:cNvSpPr>
          <p:nvPr>
            <p:ph type="sldNum" sz="quarter" idx="5"/>
          </p:nvPr>
        </p:nvSpPr>
        <p:spPr/>
        <p:txBody>
          <a:bodyPr/>
          <a:lstStyle/>
          <a:p>
            <a:fld id="{46F2C215-B431-4062-87B7-F02588225EAB}" type="slidenum">
              <a:rPr lang="en-US" smtClean="0"/>
              <a:t>6</a:t>
            </a:fld>
            <a:endParaRPr lang="en-US"/>
          </a:p>
        </p:txBody>
      </p:sp>
    </p:spTree>
    <p:extLst>
      <p:ext uri="{BB962C8B-B14F-4D97-AF65-F5344CB8AC3E}">
        <p14:creationId xmlns:p14="http://schemas.microsoft.com/office/powerpoint/2010/main" val="3548806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t>
            </a:r>
            <a:r>
              <a:rPr lang="en-US" dirty="0" err="1"/>
              <a:t>sklearn</a:t>
            </a:r>
            <a:r>
              <a:rPr lang="en-US" dirty="0"/>
              <a:t>, I was able to vectorize the words to create the topics shown in the bubble chart. </a:t>
            </a:r>
          </a:p>
          <a:p>
            <a:r>
              <a:rPr lang="en-US" dirty="0"/>
              <a:t>Each word/phrase shows how often it appeared in the dataset. </a:t>
            </a:r>
          </a:p>
          <a:p>
            <a:r>
              <a:rPr lang="en-US" dirty="0"/>
              <a:t>The loyalty program showed up 3,447 times, long term 2,070.</a:t>
            </a:r>
          </a:p>
          <a:p>
            <a:r>
              <a:rPr lang="en-US" dirty="0"/>
              <a:t>Some bubbles are missing frequency counts, but you get the idea.</a:t>
            </a:r>
          </a:p>
          <a:p>
            <a:endParaRPr lang="en-US" dirty="0"/>
          </a:p>
          <a:p>
            <a:r>
              <a:rPr lang="en-US" dirty="0"/>
              <a:t>The sentiment analysis was done two ways, both used the Vader algorithm from NLTK one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vaderSentiment.vaderSentiment</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the other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nltk.sentiment.vader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Vader algorithm was designed specifically for social media sentiment analysis, so it was the perfect candidate for this analysis. </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Comparing the two algorithms showed 13 Tweets that weren’t classified the same.</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end, I went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nltk.sentiment.vader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as it appeared to be the most accurate</a:t>
            </a:r>
            <a:endParaRPr lang="en-US" sz="1600" dirty="0">
              <a:effectLst/>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600" dirty="0">
              <a:effectLst/>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6F2C215-B431-4062-87B7-F02588225EAB}" type="slidenum">
              <a:rPr lang="en-US" smtClean="0"/>
              <a:t>7</a:t>
            </a:fld>
            <a:endParaRPr lang="en-US"/>
          </a:p>
        </p:txBody>
      </p:sp>
    </p:spTree>
    <p:extLst>
      <p:ext uri="{BB962C8B-B14F-4D97-AF65-F5344CB8AC3E}">
        <p14:creationId xmlns:p14="http://schemas.microsoft.com/office/powerpoint/2010/main" val="2383933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Diving into the sentiment analysis revealed that Tweet frequencies move in similar patterns with positive sentiment.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left chart shows two charts: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top shows positive and negative Tweets moving in similar patterns, increasing as the year went on. A clear finding that the coin’s popularity has increased in the last 2 ½ years. The top chart also shows a clear indication that the positive is the dominant sentiment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log transformed graph just underneath  shows patterns of movement of negative and positive sentiment. As you can see, they are both near identical trend lines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middle graph </a:t>
            </a:r>
            <a:r>
              <a:rPr lang="en-US" sz="1800" dirty="0">
                <a:effectLst/>
                <a:latin typeface="Calibri" panose="020F0502020204030204" pitchFamily="34" charset="0"/>
                <a:ea typeface="Calibri" panose="020F0502020204030204" pitchFamily="34" charset="0"/>
                <a:cs typeface="Times New Roman" panose="02020603050405020304" pitchFamily="18" charset="0"/>
              </a:rPr>
              <a:t>visualize how the topics compared to the sentiment of the Tweet.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left grey sections display the frequency of the negative sentiment related to the topic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right display the frequency of the positive sentiment related to the topic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“loyalty program” appears to have received the highest number of positive Tweets sitting at 3,134</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seems to indicate the loyalty program has a favorable sentiment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loyalty program also received the highest negative sentiment. However, looking at percent of total tells a different story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chart on the right shows the frequency of each topic compared to the negative sentiment as a percent of total per topic. This puts the topics into perspective</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“long term” has the highest percentage of negative Tweets by topic at 12.8%.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“earn interest” received the lowest percent of negative tweets, with 4.48% and 95.52% positive tweets.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chart seems to indicate the loyalty program received a relatively low ratio of negative Tweets, as did “earn interest”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could be strong indicators that the company’s loyalty program, which gives their users the ability to “earn interest” are favorable among Twitter users.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6F2C215-B431-4062-87B7-F02588225EAB}" type="slidenum">
              <a:rPr lang="en-US" smtClean="0"/>
              <a:t>8</a:t>
            </a:fld>
            <a:endParaRPr lang="en-US"/>
          </a:p>
        </p:txBody>
      </p:sp>
    </p:spTree>
    <p:extLst>
      <p:ext uri="{BB962C8B-B14F-4D97-AF65-F5344CB8AC3E}">
        <p14:creationId xmlns:p14="http://schemas.microsoft.com/office/powerpoint/2010/main" val="3918492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200000"/>
              </a:lnSpc>
              <a:spcBef>
                <a:spcPts val="0"/>
              </a:spcBef>
              <a:spcAft>
                <a:spcPts val="80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final analysis produced findings that make intuitive sense for this domain. The Voyager Token is gaining popularity, with a very positive sentiment among Twitter users. </a:t>
            </a:r>
          </a:p>
          <a:p>
            <a:pPr marL="0" marR="0" lvl="0" indent="0" algn="l" defTabSz="914400" rtl="0" eaLnBrk="1" fontAlgn="auto" latinLnBrk="0" hangingPunct="1">
              <a:lnSpc>
                <a:spcPct val="200000"/>
              </a:lnSpc>
              <a:spcBef>
                <a:spcPts val="0"/>
              </a:spcBef>
              <a:spcAft>
                <a:spcPts val="800"/>
              </a:spcAft>
              <a:buClrTx/>
              <a:buSzTx/>
              <a:buFont typeface="Arial" panose="020B0604020202020204" pitchFamily="34" charset="0"/>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200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200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To take this analysis to the next level would require supplemental datasets, including </a:t>
            </a:r>
          </a:p>
          <a:p>
            <a:pPr marL="742950" marR="0" lvl="1" indent="-285750">
              <a:lnSpc>
                <a:spcPct val="200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historical crypto price points</a:t>
            </a:r>
          </a:p>
          <a:p>
            <a:pPr marL="742950" marR="0" lvl="1" indent="-285750">
              <a:lnSpc>
                <a:spcPct val="200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Indicators of company milestones, which would require a manual review of major company announcements.</a:t>
            </a:r>
          </a:p>
          <a:p>
            <a:pPr marL="742950" marR="0" lvl="1" indent="-285750">
              <a:lnSpc>
                <a:spcPct val="200000"/>
              </a:lnSpc>
              <a:spcBef>
                <a:spcPts val="0"/>
              </a:spcBef>
              <a:spcAft>
                <a:spcPts val="800"/>
              </a:spcAft>
              <a:buFont typeface="Arial" panose="020B060402020202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1" indent="0">
              <a:lnSpc>
                <a:spcPct val="200000"/>
              </a:lnSpc>
              <a:spcBef>
                <a:spcPts val="0"/>
              </a:spcBef>
              <a:spcAft>
                <a:spcPts val="800"/>
              </a:spcAft>
              <a:buFont typeface="Arial" panose="020B0604020202020204" pitchFamily="34" charse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Applying these additional variables will help find correlation between variables and see how the data move.</a:t>
            </a:r>
          </a:p>
        </p:txBody>
      </p:sp>
      <p:sp>
        <p:nvSpPr>
          <p:cNvPr id="4" name="Slide Number Placeholder 3"/>
          <p:cNvSpPr>
            <a:spLocks noGrp="1"/>
          </p:cNvSpPr>
          <p:nvPr>
            <p:ph type="sldNum" sz="quarter" idx="5"/>
          </p:nvPr>
        </p:nvSpPr>
        <p:spPr/>
        <p:txBody>
          <a:bodyPr/>
          <a:lstStyle/>
          <a:p>
            <a:fld id="{46F2C215-B431-4062-87B7-F02588225EAB}" type="slidenum">
              <a:rPr lang="en-US" smtClean="0"/>
              <a:t>9</a:t>
            </a:fld>
            <a:endParaRPr lang="en-US"/>
          </a:p>
        </p:txBody>
      </p:sp>
    </p:spTree>
    <p:extLst>
      <p:ext uri="{BB962C8B-B14F-4D97-AF65-F5344CB8AC3E}">
        <p14:creationId xmlns:p14="http://schemas.microsoft.com/office/powerpoint/2010/main" val="391287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C3841-3160-44A8-AB3C-69F8941939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370820-5E3B-4413-BC84-5326215B03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A024CD-640A-439C-B4AC-A76A655A6FDC}"/>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E4AD28C6-C85B-4CB0-A63A-4E003751DA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3A6EE3-A7BF-46DB-99A9-F29B89C216E4}"/>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3327663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099D7-E808-4547-A83A-0ABC696D42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9127C0-24A0-4C4E-8608-D8B29FF715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DC1D7E-97F1-49F9-B99C-B15B24B94856}"/>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648B0AB4-48F7-4C4F-A520-B15E2B23D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F951C-72F7-4341-91AB-740961E54C2F}"/>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200886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F6C2EDC-56F0-480B-A779-BB54B5F96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BD14D3-C5F6-4678-A58A-F3AAB50E0A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EEEAE9-041B-48A8-B219-D10CCE9D08CF}"/>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95323F8B-E112-4CC4-BA85-17CAB343DF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8F8C16-6A1C-4E9F-9DF9-6E8FBB27311D}"/>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2498553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B97D8-E7B7-4CE7-A47E-0FC4289BB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6CCB59-410B-4BB5-9608-880985726B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04670D-8D39-43BB-990F-4BC1973B8377}"/>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407F10EE-ADD5-4AF6-9C9C-A322B90B5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FDC9FF-C936-46BB-ADB7-2BE45204F855}"/>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4138990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E1C57-4AF4-4BAD-91D7-F716E8A283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C9A722-F3F6-4855-A1F0-468DCF895D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263AC4-FCFC-4D30-A35A-4D5FF67D247D}"/>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372E1762-5313-4132-89AF-A3EFB87DA1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BB3F99-1939-4254-9F7E-57FC0EEB9C36}"/>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340331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7E262-60A7-4FF4-9BFA-E6C6529289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F1632-3884-4995-A031-A0546CC619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28319F-1560-40A5-AD59-47522EAC56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A0B321-90F4-4EE0-8452-E4ED326CB556}"/>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6" name="Footer Placeholder 5">
            <a:extLst>
              <a:ext uri="{FF2B5EF4-FFF2-40B4-BE49-F238E27FC236}">
                <a16:creationId xmlns:a16="http://schemas.microsoft.com/office/drawing/2014/main" id="{E54FC9DA-289F-4197-88EF-0CC5E11E8D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B35737-30EC-45DD-AE6C-FF77C3CB8C3E}"/>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2613235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33F26-3D07-4962-8D82-113F0BADDE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EF7C2B-CCE7-46DD-A5FB-A8EE3587C4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F31CB0-D1B5-4C10-A6D2-E6B9622F2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AEACDA-8C7D-4399-8628-5BF085CF55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B80941-1D4E-4890-BF7D-8840F3DE82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D62ECCE-219B-4536-938E-C16418864136}"/>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8" name="Footer Placeholder 7">
            <a:extLst>
              <a:ext uri="{FF2B5EF4-FFF2-40B4-BE49-F238E27FC236}">
                <a16:creationId xmlns:a16="http://schemas.microsoft.com/office/drawing/2014/main" id="{D01240C8-FEF5-476B-9CD2-DDB4DA24F3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13D5D1D-1960-48D1-B1A9-FF92B3F5636C}"/>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3561810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A77FF-A518-4E28-B8C6-6650C301E41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B1AF8B-70A9-415D-8849-2EB441D34602}"/>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4" name="Footer Placeholder 3">
            <a:extLst>
              <a:ext uri="{FF2B5EF4-FFF2-40B4-BE49-F238E27FC236}">
                <a16:creationId xmlns:a16="http://schemas.microsoft.com/office/drawing/2014/main" id="{7575D39C-6AF4-470C-A1E6-EC82F2E6EAA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50696F-702D-412C-A358-728CF017B4AB}"/>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192812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921A24-6936-45AC-BE9E-68A53F0E7785}"/>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3" name="Footer Placeholder 2">
            <a:extLst>
              <a:ext uri="{FF2B5EF4-FFF2-40B4-BE49-F238E27FC236}">
                <a16:creationId xmlns:a16="http://schemas.microsoft.com/office/drawing/2014/main" id="{A69C3C47-AEB0-4A21-93CF-FEC82C0F5D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7F2CAD-6AAE-4D33-96A9-A36A0C41F318}"/>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150272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D9899-4A6D-41DA-8775-980CC70622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496F098-273F-4C1F-9A52-9F25B6BF8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3C81F47-9605-4992-9668-2C69EBF6A7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CCC5D4-9CD0-406E-9FD5-BB76115DE8DE}"/>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6" name="Footer Placeholder 5">
            <a:extLst>
              <a:ext uri="{FF2B5EF4-FFF2-40B4-BE49-F238E27FC236}">
                <a16:creationId xmlns:a16="http://schemas.microsoft.com/office/drawing/2014/main" id="{9F908C1B-2DE8-484F-804F-768707B53E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2E21DC-8E30-4F50-B6A2-605CA4197BCA}"/>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168344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12EB9-63C3-4C1C-AFF7-59CB92935C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FE14F3-9334-479F-8325-154E18DE25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D3519-5D3F-4B8C-BBB6-FED60C757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7348F8-A43A-4CE0-B908-A8B8C9DB12C9}"/>
              </a:ext>
            </a:extLst>
          </p:cNvPr>
          <p:cNvSpPr>
            <a:spLocks noGrp="1"/>
          </p:cNvSpPr>
          <p:nvPr>
            <p:ph type="dt" sz="half" idx="10"/>
          </p:nvPr>
        </p:nvSpPr>
        <p:spPr/>
        <p:txBody>
          <a:bodyPr/>
          <a:lstStyle/>
          <a:p>
            <a:fld id="{7166A3DE-6A0E-40A4-85E6-54CBCD31CF8A}" type="datetimeFigureOut">
              <a:rPr lang="en-US" smtClean="0"/>
              <a:t>7/1/2021</a:t>
            </a:fld>
            <a:endParaRPr lang="en-US"/>
          </a:p>
        </p:txBody>
      </p:sp>
      <p:sp>
        <p:nvSpPr>
          <p:cNvPr id="6" name="Footer Placeholder 5">
            <a:extLst>
              <a:ext uri="{FF2B5EF4-FFF2-40B4-BE49-F238E27FC236}">
                <a16:creationId xmlns:a16="http://schemas.microsoft.com/office/drawing/2014/main" id="{B988172B-45D5-4674-ADE2-45D71445A3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E48557-6029-4EF1-99E3-F5BB16C3B5B7}"/>
              </a:ext>
            </a:extLst>
          </p:cNvPr>
          <p:cNvSpPr>
            <a:spLocks noGrp="1"/>
          </p:cNvSpPr>
          <p:nvPr>
            <p:ph type="sldNum" sz="quarter" idx="12"/>
          </p:nvPr>
        </p:nvSpPr>
        <p:spPr/>
        <p:txBody>
          <a:bodyPr/>
          <a:lstStyle/>
          <a:p>
            <a:fld id="{7E428A04-C6A8-46BC-9FB2-9A374A90E626}" type="slidenum">
              <a:rPr lang="en-US" smtClean="0"/>
              <a:t>‹#›</a:t>
            </a:fld>
            <a:endParaRPr lang="en-US"/>
          </a:p>
        </p:txBody>
      </p:sp>
    </p:spTree>
    <p:extLst>
      <p:ext uri="{BB962C8B-B14F-4D97-AF65-F5344CB8AC3E}">
        <p14:creationId xmlns:p14="http://schemas.microsoft.com/office/powerpoint/2010/main" val="3178251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0B5DF7-9F1F-4D8A-A80B-59C521F525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E124C7-EF53-4CD5-95DF-BEA26A60D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8F8A58-8065-43FB-AA68-F8FE97FCE1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66A3DE-6A0E-40A4-85E6-54CBCD31CF8A}" type="datetimeFigureOut">
              <a:rPr lang="en-US" smtClean="0"/>
              <a:t>7/1/2021</a:t>
            </a:fld>
            <a:endParaRPr lang="en-US"/>
          </a:p>
        </p:txBody>
      </p:sp>
      <p:sp>
        <p:nvSpPr>
          <p:cNvPr id="5" name="Footer Placeholder 4">
            <a:extLst>
              <a:ext uri="{FF2B5EF4-FFF2-40B4-BE49-F238E27FC236}">
                <a16:creationId xmlns:a16="http://schemas.microsoft.com/office/drawing/2014/main" id="{DC22A019-25CA-4205-B45B-7AAFD7748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F976A5-E9F5-400C-A5AC-E3CEF9AFC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428A04-C6A8-46BC-9FB2-9A374A90E626}" type="slidenum">
              <a:rPr lang="en-US" smtClean="0"/>
              <a:t>‹#›</a:t>
            </a:fld>
            <a:endParaRPr lang="en-US"/>
          </a:p>
        </p:txBody>
      </p:sp>
    </p:spTree>
    <p:extLst>
      <p:ext uri="{BB962C8B-B14F-4D97-AF65-F5344CB8AC3E}">
        <p14:creationId xmlns:p14="http://schemas.microsoft.com/office/powerpoint/2010/main" val="21531257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1.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6">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43FC5-8F3E-4B5C-9A88-4640B69FA513}"/>
              </a:ext>
            </a:extLst>
          </p:cNvPr>
          <p:cNvSpPr>
            <a:spLocks noGrp="1"/>
          </p:cNvSpPr>
          <p:nvPr>
            <p:ph type="ctrTitle"/>
          </p:nvPr>
        </p:nvSpPr>
        <p:spPr>
          <a:xfrm>
            <a:off x="1366160" y="1660121"/>
            <a:ext cx="9623404" cy="3305493"/>
          </a:xfrm>
        </p:spPr>
        <p:txBody>
          <a:bodyPr>
            <a:normAutofit/>
          </a:bodyPr>
          <a:lstStyle/>
          <a:p>
            <a:pPr algn="l"/>
            <a:r>
              <a:rPr lang="en-US" sz="8800"/>
              <a:t>Twitter Sentiment on VGX</a:t>
            </a:r>
          </a:p>
        </p:txBody>
      </p:sp>
      <p:sp>
        <p:nvSpPr>
          <p:cNvPr id="3" name="Subtitle 2">
            <a:extLst>
              <a:ext uri="{FF2B5EF4-FFF2-40B4-BE49-F238E27FC236}">
                <a16:creationId xmlns:a16="http://schemas.microsoft.com/office/drawing/2014/main" id="{5068AC8F-ED4E-4CA4-9139-38D177149B43}"/>
              </a:ext>
            </a:extLst>
          </p:cNvPr>
          <p:cNvSpPr>
            <a:spLocks noGrp="1"/>
          </p:cNvSpPr>
          <p:nvPr>
            <p:ph type="subTitle" idx="1"/>
          </p:nvPr>
        </p:nvSpPr>
        <p:spPr>
          <a:xfrm>
            <a:off x="1366159" y="4965614"/>
            <a:ext cx="9623404" cy="834454"/>
          </a:xfrm>
        </p:spPr>
        <p:txBody>
          <a:bodyPr>
            <a:normAutofit/>
          </a:bodyPr>
          <a:lstStyle/>
          <a:p>
            <a:pPr algn="l"/>
            <a:r>
              <a:rPr lang="en-US" sz="2200"/>
              <a:t>Presented by Adam Curry</a:t>
            </a:r>
          </a:p>
          <a:p>
            <a:pPr algn="l"/>
            <a:r>
              <a:rPr lang="en-US" sz="2200"/>
              <a:t>Bellevue University DSC680 – Applied Data Science</a:t>
            </a:r>
          </a:p>
        </p:txBody>
      </p:sp>
      <p:pic>
        <p:nvPicPr>
          <p:cNvPr id="7" name="Audio 6">
            <a:hlinkClick r:id="" action="ppaction://media"/>
            <a:extLst>
              <a:ext uri="{FF2B5EF4-FFF2-40B4-BE49-F238E27FC236}">
                <a16:creationId xmlns:a16="http://schemas.microsoft.com/office/drawing/2014/main" id="{1ED3F38F-8F96-4D45-BB21-D532D87560B6}"/>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552238" y="6218238"/>
            <a:ext cx="487362" cy="487362"/>
          </a:xfrm>
          <a:prstGeom prst="rect">
            <a:avLst/>
          </a:prstGeom>
        </p:spPr>
      </p:pic>
    </p:spTree>
    <p:custDataLst>
      <p:tags r:id="rId1"/>
    </p:custDataLst>
    <p:extLst>
      <p:ext uri="{BB962C8B-B14F-4D97-AF65-F5344CB8AC3E}">
        <p14:creationId xmlns:p14="http://schemas.microsoft.com/office/powerpoint/2010/main" val="1161603836"/>
      </p:ext>
    </p:extLst>
  </p:cSld>
  <p:clrMapOvr>
    <a:masterClrMapping/>
  </p:clrMapOvr>
  <mc:AlternateContent xmlns:mc="http://schemas.openxmlformats.org/markup-compatibility/2006">
    <mc:Choice xmlns:p14="http://schemas.microsoft.com/office/powerpoint/2010/main" Requires="p14">
      <p:transition spd="slow" p14:dur="2000" advTm="12495"/>
    </mc:Choice>
    <mc:Fallback>
      <p:transition spd="slow" advTm="12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0" presetClass="entr" presetSubtype="0" fill="hold" grpId="0" nodeType="withEffect">
                                  <p:stCondLst>
                                    <p:cond delay="2000"/>
                                  </p:stCondLst>
                                  <p:iterate type="lt">
                                    <p:tmPct val="10000"/>
                                  </p:iterate>
                                  <p:childTnLst>
                                    <p:set>
                                      <p:cBhvr>
                                        <p:cTn id="8" dur="1" fill="hold">
                                          <p:stCondLst>
                                            <p:cond delay="0"/>
                                          </p:stCondLst>
                                        </p:cTn>
                                        <p:tgtEl>
                                          <p:spTgt spid="3">
                                            <p:txEl>
                                              <p:pRg st="0" end="0"/>
                                            </p:txEl>
                                          </p:spTgt>
                                        </p:tgtEl>
                                        <p:attrNameLst>
                                          <p:attrName>style.visibility</p:attrName>
                                        </p:attrNameLst>
                                      </p:cBhvr>
                                      <p:to>
                                        <p:strVal val="visible"/>
                                      </p:to>
                                    </p:set>
                                    <p:animEffect transition="in" filter="fade">
                                      <p:cBhvr>
                                        <p:cTn id="9" dur="400"/>
                                        <p:tgtEl>
                                          <p:spTgt spid="3">
                                            <p:txEl>
                                              <p:pRg st="0" end="0"/>
                                            </p:txEl>
                                          </p:spTgt>
                                        </p:tgtEl>
                                      </p:cBhvr>
                                    </p:animEffect>
                                  </p:childTnLst>
                                </p:cTn>
                              </p:par>
                              <p:par>
                                <p:cTn id="10" presetID="10" presetClass="entr" presetSubtype="0" fill="hold" grpId="0" nodeType="withEffect">
                                  <p:stCondLst>
                                    <p:cond delay="500"/>
                                  </p:stCondLst>
                                  <p:iterate type="lt">
                                    <p:tmPct val="1000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4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2000"/>
                                  </p:stCondLst>
                                  <p:iterate type="lt">
                                    <p:tmPct val="10000"/>
                                  </p:iterate>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4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8"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Questions?</a:t>
            </a:r>
          </a:p>
        </p:txBody>
      </p:sp>
      <p:pic>
        <p:nvPicPr>
          <p:cNvPr id="27" name="Content Placeholder 26" descr="Help">
            <a:extLst>
              <a:ext uri="{FF2B5EF4-FFF2-40B4-BE49-F238E27FC236}">
                <a16:creationId xmlns:a16="http://schemas.microsoft.com/office/drawing/2014/main" id="{274B83DB-DF6C-40E0-87A9-B352BB4DBDB2}"/>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382" y="557189"/>
            <a:ext cx="4629236" cy="4629236"/>
          </a:xfrm>
          <a:prstGeom prst="rect">
            <a:avLst/>
          </a:prstGeom>
        </p:spPr>
      </p:pic>
      <p:pic>
        <p:nvPicPr>
          <p:cNvPr id="6" name="Audio 5">
            <a:hlinkClick r:id="" action="ppaction://media"/>
            <a:extLst>
              <a:ext uri="{FF2B5EF4-FFF2-40B4-BE49-F238E27FC236}">
                <a16:creationId xmlns:a16="http://schemas.microsoft.com/office/drawing/2014/main" id="{CB5E1399-E271-47ED-A432-FE01F7BF94C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3868440"/>
      </p:ext>
    </p:extLst>
  </p:cSld>
  <p:clrMapOvr>
    <a:masterClrMapping/>
  </p:clrMapOvr>
  <mc:AlternateContent xmlns:mc="http://schemas.openxmlformats.org/markup-compatibility/2006">
    <mc:Choice xmlns:p14="http://schemas.microsoft.com/office/powerpoint/2010/main" Requires="p14">
      <p:transition spd="slow" p14:dur="2000" advTm="155159"/>
    </mc:Choice>
    <mc:Fallback>
      <p:transition spd="slow" advTm="155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838200" y="557189"/>
            <a:ext cx="3374136" cy="5567891"/>
          </a:xfrm>
        </p:spPr>
        <p:txBody>
          <a:bodyPr>
            <a:normAutofit/>
          </a:bodyPr>
          <a:lstStyle/>
          <a:p>
            <a:r>
              <a:rPr lang="en-US" sz="4800"/>
              <a:t>Presentation Format</a:t>
            </a:r>
          </a:p>
        </p:txBody>
      </p:sp>
      <p:graphicFrame>
        <p:nvGraphicFramePr>
          <p:cNvPr id="16" name="Content Placeholder 2">
            <a:extLst>
              <a:ext uri="{FF2B5EF4-FFF2-40B4-BE49-F238E27FC236}">
                <a16:creationId xmlns:a16="http://schemas.microsoft.com/office/drawing/2014/main" id="{8872E6C1-8459-4DD1-A534-0C5830780A27}"/>
              </a:ext>
            </a:extLst>
          </p:cNvPr>
          <p:cNvGraphicFramePr>
            <a:graphicFrameLocks noGrp="1"/>
          </p:cNvGraphicFramePr>
          <p:nvPr>
            <p:ph idx="1"/>
            <p:extLst>
              <p:ext uri="{D42A27DB-BD31-4B8C-83A1-F6EECF244321}">
                <p14:modId xmlns:p14="http://schemas.microsoft.com/office/powerpoint/2010/main" val="228295645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6CA639C6-E0A3-4E3C-A2E0-344834AE0D7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15660216"/>
      </p:ext>
    </p:extLst>
  </p:cSld>
  <p:clrMapOvr>
    <a:masterClrMapping/>
  </p:clrMapOvr>
  <mc:AlternateContent xmlns:mc="http://schemas.openxmlformats.org/markup-compatibility/2006">
    <mc:Choice xmlns:p14="http://schemas.microsoft.com/office/powerpoint/2010/main" Requires="p14">
      <p:transition spd="slow" p14:dur="2000" advTm="31612"/>
    </mc:Choice>
    <mc:Fallback>
      <p:transition spd="slow" advTm="3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8">
            <a:extLst>
              <a:ext uri="{FF2B5EF4-FFF2-40B4-BE49-F238E27FC236}">
                <a16:creationId xmlns:a16="http://schemas.microsoft.com/office/drawing/2014/main" id="{AA3C4BBB-74A1-4831-90A7-709289EF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7563592" y="732116"/>
            <a:ext cx="3776812" cy="2046943"/>
          </a:xfrm>
        </p:spPr>
        <p:txBody>
          <a:bodyPr anchor="b">
            <a:normAutofit/>
          </a:bodyPr>
          <a:lstStyle/>
          <a:p>
            <a:r>
              <a:rPr lang="en-US" sz="4000"/>
              <a:t>Domain</a:t>
            </a:r>
          </a:p>
        </p:txBody>
      </p:sp>
      <p:pic>
        <p:nvPicPr>
          <p:cNvPr id="5" name="Picture 4">
            <a:extLst>
              <a:ext uri="{FF2B5EF4-FFF2-40B4-BE49-F238E27FC236}">
                <a16:creationId xmlns:a16="http://schemas.microsoft.com/office/drawing/2014/main" id="{7FB82813-03C8-41EB-9EAF-903E3C6270F4}"/>
              </a:ext>
            </a:extLst>
          </p:cNvPr>
          <p:cNvPicPr>
            <a:picLocks noChangeAspect="1"/>
          </p:cNvPicPr>
          <p:nvPr/>
        </p:nvPicPr>
        <p:blipFill>
          <a:blip r:embed="rId5"/>
          <a:stretch>
            <a:fillRect/>
          </a:stretch>
        </p:blipFill>
        <p:spPr>
          <a:xfrm>
            <a:off x="186763" y="1575843"/>
            <a:ext cx="7014879" cy="3706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2FD869E1-6D82-4D84-A91B-BC518CB66D88}"/>
              </a:ext>
            </a:extLst>
          </p:cNvPr>
          <p:cNvSpPr>
            <a:spLocks noGrp="1"/>
          </p:cNvSpPr>
          <p:nvPr>
            <p:ph idx="1"/>
          </p:nvPr>
        </p:nvSpPr>
        <p:spPr>
          <a:xfrm>
            <a:off x="7556399" y="2958353"/>
            <a:ext cx="3784006" cy="3167530"/>
          </a:xfrm>
        </p:spPr>
        <p:txBody>
          <a:bodyPr>
            <a:normAutofit/>
          </a:bodyPr>
          <a:lstStyle/>
          <a:p>
            <a:pPr marL="0" indent="0">
              <a:buNone/>
            </a:pPr>
            <a:r>
              <a:rPr lang="en-US" sz="1900"/>
              <a:t>Cryptocurrency and Altcoins - Voyager (VGX) </a:t>
            </a:r>
          </a:p>
          <a:p>
            <a:pPr marL="0" indent="0">
              <a:buNone/>
            </a:pPr>
            <a:endParaRPr lang="en-US" sz="1900"/>
          </a:p>
          <a:p>
            <a:pPr lvl="1"/>
            <a:r>
              <a:rPr lang="en-US" sz="1900">
                <a:effectLst/>
                <a:latin typeface="Calibri" panose="020F0502020204030204" pitchFamily="34" charset="0"/>
                <a:ea typeface="Calibri" panose="020F0502020204030204" pitchFamily="34" charset="0"/>
                <a:cs typeface="Times New Roman" panose="02020603050405020304" pitchFamily="18" charset="0"/>
              </a:rPr>
              <a:t>Cryptocurrency has received a lot of attention in 2021</a:t>
            </a:r>
          </a:p>
          <a:p>
            <a:pPr lvl="1"/>
            <a:r>
              <a:rPr lang="en-US" sz="1900">
                <a:latin typeface="Calibri" panose="020F0502020204030204" pitchFamily="34" charset="0"/>
                <a:cs typeface="Times New Roman" panose="02020603050405020304" pitchFamily="18" charset="0"/>
              </a:rPr>
              <a:t>Social media is an indicator for health of market</a:t>
            </a:r>
          </a:p>
          <a:p>
            <a:pPr lvl="1"/>
            <a:r>
              <a:rPr lang="en-US" sz="1900">
                <a:effectLst/>
                <a:latin typeface="Calibri" panose="020F0502020204030204" pitchFamily="34" charset="0"/>
                <a:ea typeface="Calibri" panose="020F0502020204030204" pitchFamily="34" charset="0"/>
                <a:cs typeface="Times New Roman" panose="02020603050405020304" pitchFamily="18" charset="0"/>
              </a:rPr>
              <a:t>Voyager is a crypto trading platform</a:t>
            </a:r>
          </a:p>
          <a:p>
            <a:pPr lvl="1"/>
            <a:r>
              <a:rPr lang="en-US" sz="1900">
                <a:latin typeface="Calibri" panose="020F0502020204030204" pitchFamily="34" charset="0"/>
                <a:cs typeface="Times New Roman" panose="02020603050405020304" pitchFamily="18" charset="0"/>
              </a:rPr>
              <a:t>Voyager Token (VGX)</a:t>
            </a:r>
            <a:endParaRPr lang="en-US" sz="1900"/>
          </a:p>
        </p:txBody>
      </p:sp>
      <p:pic>
        <p:nvPicPr>
          <p:cNvPr id="8" name="Audio 7">
            <a:hlinkClick r:id="" action="ppaction://media"/>
            <a:extLst>
              <a:ext uri="{FF2B5EF4-FFF2-40B4-BE49-F238E27FC236}">
                <a16:creationId xmlns:a16="http://schemas.microsoft.com/office/drawing/2014/main" id="{1F13F9BF-8B43-4189-82B9-54423CDCA2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68005711"/>
      </p:ext>
    </p:extLst>
  </p:cSld>
  <p:clrMapOvr>
    <a:masterClrMapping/>
  </p:clrMapOvr>
  <mc:AlternateContent xmlns:mc="http://schemas.openxmlformats.org/markup-compatibility/2006">
    <mc:Choice xmlns:p14="http://schemas.microsoft.com/office/powerpoint/2010/main" Requires="p14">
      <p:transition spd="slow" p14:dur="2000" advTm="79910"/>
    </mc:Choice>
    <mc:Fallback>
      <p:transition spd="slow" advTm="79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6">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838199" y="537883"/>
            <a:ext cx="4783697" cy="1942810"/>
          </a:xfrm>
        </p:spPr>
        <p:txBody>
          <a:bodyPr anchor="b">
            <a:normAutofit/>
          </a:bodyPr>
          <a:lstStyle/>
          <a:p>
            <a:r>
              <a:rPr lang="en-US" sz="4000"/>
              <a:t>Data Used</a:t>
            </a:r>
          </a:p>
        </p:txBody>
      </p:sp>
      <p:sp>
        <p:nvSpPr>
          <p:cNvPr id="3" name="Content Placeholder 2">
            <a:extLst>
              <a:ext uri="{FF2B5EF4-FFF2-40B4-BE49-F238E27FC236}">
                <a16:creationId xmlns:a16="http://schemas.microsoft.com/office/drawing/2014/main" id="{2FD869E1-6D82-4D84-A91B-BC518CB66D88}"/>
              </a:ext>
            </a:extLst>
          </p:cNvPr>
          <p:cNvSpPr>
            <a:spLocks noGrp="1"/>
          </p:cNvSpPr>
          <p:nvPr>
            <p:ph idx="1"/>
          </p:nvPr>
        </p:nvSpPr>
        <p:spPr>
          <a:xfrm>
            <a:off x="838199" y="2686323"/>
            <a:ext cx="4783697" cy="3433583"/>
          </a:xfrm>
        </p:spPr>
        <p:txBody>
          <a:bodyPr>
            <a:normAutofit/>
          </a:bodyPr>
          <a:lstStyle/>
          <a:p>
            <a:pPr marL="0" indent="0">
              <a:buNone/>
            </a:pPr>
            <a:r>
              <a:rPr lang="en-US" sz="2000" dirty="0"/>
              <a:t>Where did the data come from? What variables were used?</a:t>
            </a:r>
          </a:p>
          <a:p>
            <a:pPr marL="0" indent="0">
              <a:buNone/>
            </a:pPr>
            <a:endParaRPr lang="en-US" sz="2000" dirty="0"/>
          </a:p>
          <a:p>
            <a:pPr lvl="1"/>
            <a:r>
              <a:rPr lang="en-US" sz="2000" dirty="0">
                <a:cs typeface="Times New Roman" panose="02020603050405020304" pitchFamily="18" charset="0"/>
              </a:rPr>
              <a:t>Twitter data scraped with </a:t>
            </a:r>
            <a:r>
              <a:rPr lang="en-US" sz="2000" dirty="0" err="1">
                <a:cs typeface="Times New Roman" panose="02020603050405020304" pitchFamily="18" charset="0"/>
              </a:rPr>
              <a:t>snscrape.modules.twitter</a:t>
            </a:r>
            <a:endParaRPr lang="en-US" sz="2000" dirty="0">
              <a:cs typeface="Times New Roman" panose="02020603050405020304" pitchFamily="18" charset="0"/>
            </a:endParaRPr>
          </a:p>
          <a:p>
            <a:pPr lvl="1"/>
            <a:r>
              <a:rPr lang="en-US" sz="2000" dirty="0">
                <a:cs typeface="Times New Roman" panose="02020603050405020304" pitchFamily="18" charset="0"/>
              </a:rPr>
              <a:t>Variables – Twitter ID, the date/time it was Tweeted, and unstructured plain text Tweet</a:t>
            </a:r>
          </a:p>
          <a:p>
            <a:pPr lvl="1"/>
            <a:endParaRPr lang="en-US" sz="2000" dirty="0">
              <a:cs typeface="Times New Roman" panose="02020603050405020304" pitchFamily="18" charset="0"/>
            </a:endParaRPr>
          </a:p>
        </p:txBody>
      </p:sp>
      <p:pic>
        <p:nvPicPr>
          <p:cNvPr id="5" name="Picture 4">
            <a:extLst>
              <a:ext uri="{FF2B5EF4-FFF2-40B4-BE49-F238E27FC236}">
                <a16:creationId xmlns:a16="http://schemas.microsoft.com/office/drawing/2014/main" id="{9BCAC7C8-0689-4416-AE4F-2F54F5B85AA7}"/>
              </a:ext>
            </a:extLst>
          </p:cNvPr>
          <p:cNvPicPr>
            <a:picLocks noChangeAspect="1"/>
          </p:cNvPicPr>
          <p:nvPr/>
        </p:nvPicPr>
        <p:blipFill>
          <a:blip r:embed="rId5">
            <a:alphaModFix amt="50000"/>
          </a:blip>
          <a:stretch>
            <a:fillRect/>
          </a:stretch>
        </p:blipFill>
        <p:spPr>
          <a:xfrm>
            <a:off x="5988424" y="681505"/>
            <a:ext cx="5365375" cy="5294777"/>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13" name="TextBox 12">
            <a:extLst>
              <a:ext uri="{FF2B5EF4-FFF2-40B4-BE49-F238E27FC236}">
                <a16:creationId xmlns:a16="http://schemas.microsoft.com/office/drawing/2014/main" id="{A9E46F60-8F3D-4543-9F52-B816E2DB0D77}"/>
              </a:ext>
            </a:extLst>
          </p:cNvPr>
          <p:cNvSpPr txBox="1"/>
          <p:nvPr/>
        </p:nvSpPr>
        <p:spPr>
          <a:xfrm>
            <a:off x="5995310" y="1647285"/>
            <a:ext cx="4354982" cy="3682420"/>
          </a:xfrm>
          <a:prstGeom prst="rect">
            <a:avLst/>
          </a:prstGeom>
          <a:noFill/>
          <a:ln>
            <a:noFill/>
          </a:ln>
        </p:spPr>
        <p:txBody>
          <a:bodyPr wrap="square">
            <a:noAutofit/>
          </a:bodyPr>
          <a:lstStyle/>
          <a:p>
            <a:pPr marL="685800" lvl="1" indent="-228600">
              <a:lnSpc>
                <a:spcPct val="90000"/>
              </a:lnSpc>
              <a:spcBef>
                <a:spcPts val="500"/>
              </a:spcBef>
              <a:spcAft>
                <a:spcPts val="600"/>
              </a:spcAft>
              <a:buFont typeface="Arial" panose="020B0604020202020204" pitchFamily="34" charset="0"/>
              <a:buChar char="•"/>
            </a:pPr>
            <a:r>
              <a:rPr lang="en-US" sz="2000" dirty="0">
                <a:cs typeface="Times New Roman" panose="02020603050405020304" pitchFamily="18" charset="0"/>
              </a:rPr>
              <a:t>Tweet Examples:</a:t>
            </a:r>
          </a:p>
          <a:p>
            <a:pPr marL="685800" lvl="1" indent="-228600">
              <a:lnSpc>
                <a:spcPct val="90000"/>
              </a:lnSpc>
              <a:spcBef>
                <a:spcPts val="500"/>
              </a:spcBef>
              <a:spcAft>
                <a:spcPts val="600"/>
              </a:spcAft>
              <a:buFont typeface="Arial" panose="020B0604020202020204" pitchFamily="34" charset="0"/>
              <a:buChar char="•"/>
            </a:pPr>
            <a:endParaRPr lang="en-US" sz="2000" dirty="0">
              <a:cs typeface="Times New Roman" panose="02020603050405020304" pitchFamily="18" charset="0"/>
            </a:endParaRPr>
          </a:p>
          <a:p>
            <a:pPr marL="685800" lvl="1" indent="-228600">
              <a:lnSpc>
                <a:spcPct val="90000"/>
              </a:lnSpc>
              <a:spcBef>
                <a:spcPts val="500"/>
              </a:spcBef>
              <a:spcAft>
                <a:spcPts val="600"/>
              </a:spcAft>
              <a:buFont typeface="Arial" panose="020B0604020202020204" pitchFamily="34" charset="0"/>
              <a:buChar char="•"/>
            </a:pPr>
            <a:r>
              <a:rPr lang="en-US" sz="2000" dirty="0">
                <a:cs typeface="Times New Roman" panose="02020603050405020304" pitchFamily="18" charset="0"/>
              </a:rPr>
              <a:t>We </a:t>
            </a:r>
            <a:r>
              <a:rPr lang="en-US" sz="2000" dirty="0" err="1">
                <a:cs typeface="Times New Roman" panose="02020603050405020304" pitchFamily="18" charset="0"/>
              </a:rPr>
              <a:t>kinda</a:t>
            </a:r>
            <a:r>
              <a:rPr lang="en-US" sz="2000" dirty="0">
                <a:cs typeface="Times New Roman" panose="02020603050405020304" pitchFamily="18" charset="0"/>
              </a:rPr>
              <a:t> crushed it at @investvoyager this month. Here's what happened! </a:t>
            </a:r>
          </a:p>
          <a:p>
            <a:pPr marL="685800" lvl="1" indent="-228600">
              <a:lnSpc>
                <a:spcPct val="90000"/>
              </a:lnSpc>
              <a:spcBef>
                <a:spcPts val="500"/>
              </a:spcBef>
              <a:spcAft>
                <a:spcPts val="600"/>
              </a:spcAft>
              <a:buFont typeface="Arial" panose="020B0604020202020204" pitchFamily="34" charset="0"/>
              <a:buChar char="•"/>
            </a:pPr>
            <a:endParaRPr lang="en-US" sz="2000" dirty="0">
              <a:cs typeface="Times New Roman" panose="02020603050405020304" pitchFamily="18" charset="0"/>
            </a:endParaRPr>
          </a:p>
          <a:p>
            <a:pPr marL="685800" lvl="1" indent="-228600">
              <a:lnSpc>
                <a:spcPct val="90000"/>
              </a:lnSpc>
              <a:spcBef>
                <a:spcPts val="500"/>
              </a:spcBef>
              <a:spcAft>
                <a:spcPts val="600"/>
              </a:spcAft>
              <a:buFont typeface="Arial" panose="020B0604020202020204" pitchFamily="34" charset="0"/>
              <a:buChar char="•"/>
            </a:pPr>
            <a:r>
              <a:rPr lang="en-US" sz="2000" dirty="0">
                <a:cs typeface="Times New Roman" panose="02020603050405020304" pitchFamily="18" charset="0"/>
              </a:rPr>
              <a:t>#investvoyager\n\nhttps://t.co/ycQuQ4ZjVe</a:t>
            </a:r>
          </a:p>
          <a:p>
            <a:pPr marL="685800" lvl="1" indent="-228600">
              <a:lnSpc>
                <a:spcPct val="90000"/>
              </a:lnSpc>
              <a:spcBef>
                <a:spcPts val="500"/>
              </a:spcBef>
              <a:spcAft>
                <a:spcPts val="600"/>
              </a:spcAft>
              <a:buFont typeface="Arial" panose="020B0604020202020204" pitchFamily="34" charset="0"/>
              <a:buChar char="•"/>
            </a:pPr>
            <a:r>
              <a:rPr lang="en-US" sz="2000" dirty="0" err="1">
                <a:cs typeface="Times New Roman" panose="02020603050405020304" pitchFamily="18" charset="0"/>
              </a:rPr>
              <a:t>ðŸ</a:t>
            </a:r>
            <a:r>
              <a:rPr lang="en-US" sz="2000" dirty="0">
                <a:cs typeface="Times New Roman" panose="02020603050405020304" pitchFamily="18" charset="0"/>
              </a:rPr>
              <a:t>¤ª</a:t>
            </a:r>
            <a:r>
              <a:rPr lang="en-US" sz="2000" dirty="0" err="1">
                <a:cs typeface="Times New Roman" panose="02020603050405020304" pitchFamily="18" charset="0"/>
              </a:rPr>
              <a:t>ðŸ</a:t>
            </a:r>
            <a:r>
              <a:rPr lang="en-US" sz="2000" dirty="0">
                <a:cs typeface="Times New Roman" panose="02020603050405020304" pitchFamily="18" charset="0"/>
              </a:rPr>
              <a:t>¤ª</a:t>
            </a:r>
            <a:r>
              <a:rPr lang="en-US" sz="2000" dirty="0" err="1">
                <a:cs typeface="Times New Roman" panose="02020603050405020304" pitchFamily="18" charset="0"/>
              </a:rPr>
              <a:t>ðŸ</a:t>
            </a:r>
            <a:r>
              <a:rPr lang="en-US" sz="2000" dirty="0">
                <a:cs typeface="Times New Roman" panose="02020603050405020304" pitchFamily="18" charset="0"/>
              </a:rPr>
              <a:t>¤ª</a:t>
            </a:r>
            <a:r>
              <a:rPr lang="en-US" sz="2000" dirty="0" err="1">
                <a:cs typeface="Times New Roman" panose="02020603050405020304" pitchFamily="18" charset="0"/>
              </a:rPr>
              <a:t>ðŸ</a:t>
            </a:r>
            <a:r>
              <a:rPr lang="en-US" sz="2000" dirty="0">
                <a:cs typeface="Times New Roman" panose="02020603050405020304" pitchFamily="18" charset="0"/>
              </a:rPr>
              <a:t>¤ª</a:t>
            </a:r>
            <a:r>
              <a:rPr lang="en-US" sz="2000" dirty="0" err="1">
                <a:cs typeface="Times New Roman" panose="02020603050405020304" pitchFamily="18" charset="0"/>
              </a:rPr>
              <a:t>ðŸ</a:t>
            </a:r>
            <a:r>
              <a:rPr lang="en-US" sz="2000" dirty="0">
                <a:cs typeface="Times New Roman" panose="02020603050405020304" pitchFamily="18" charset="0"/>
              </a:rPr>
              <a:t>¤ª Yes I want $VGX to grow!</a:t>
            </a:r>
          </a:p>
        </p:txBody>
      </p:sp>
      <p:pic>
        <p:nvPicPr>
          <p:cNvPr id="4" name="Audio 3">
            <a:hlinkClick r:id="" action="ppaction://media"/>
            <a:extLst>
              <a:ext uri="{FF2B5EF4-FFF2-40B4-BE49-F238E27FC236}">
                <a16:creationId xmlns:a16="http://schemas.microsoft.com/office/drawing/2014/main" id="{98C773DC-BC28-4159-AACE-E6C349B811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29473676"/>
      </p:ext>
    </p:extLst>
  </p:cSld>
  <p:clrMapOvr>
    <a:masterClrMapping/>
  </p:clrMapOvr>
  <mc:AlternateContent xmlns:mc="http://schemas.openxmlformats.org/markup-compatibility/2006">
    <mc:Choice xmlns:p14="http://schemas.microsoft.com/office/powerpoint/2010/main" Requires="p14">
      <p:transition spd="slow" p14:dur="2000" advTm="51412"/>
    </mc:Choice>
    <mc:Fallback>
      <p:transition spd="slow" advTm="51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7">
            <a:extLst>
              <a:ext uri="{FF2B5EF4-FFF2-40B4-BE49-F238E27FC236}">
                <a16:creationId xmlns:a16="http://schemas.microsoft.com/office/drawing/2014/main" id="{6CC7D015-0DD8-420F-A568-AC4FEDC41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838200" y="557189"/>
            <a:ext cx="4155825" cy="5571898"/>
          </a:xfrm>
        </p:spPr>
        <p:txBody>
          <a:bodyPr>
            <a:normAutofit/>
          </a:bodyPr>
          <a:lstStyle/>
          <a:p>
            <a:r>
              <a:rPr lang="en-US"/>
              <a:t>Research Questions</a:t>
            </a:r>
          </a:p>
        </p:txBody>
      </p:sp>
      <p:sp>
        <p:nvSpPr>
          <p:cNvPr id="3" name="Content Placeholder 2">
            <a:extLst>
              <a:ext uri="{FF2B5EF4-FFF2-40B4-BE49-F238E27FC236}">
                <a16:creationId xmlns:a16="http://schemas.microsoft.com/office/drawing/2014/main" id="{2FD869E1-6D82-4D84-A91B-BC518CB66D88}"/>
              </a:ext>
            </a:extLst>
          </p:cNvPr>
          <p:cNvSpPr>
            <a:spLocks noGrp="1"/>
          </p:cNvSpPr>
          <p:nvPr>
            <p:ph idx="1"/>
          </p:nvPr>
        </p:nvSpPr>
        <p:spPr>
          <a:xfrm>
            <a:off x="5186552" y="557189"/>
            <a:ext cx="6167246" cy="5571898"/>
          </a:xfrm>
        </p:spPr>
        <p:txBody>
          <a:bodyPr anchor="ctr">
            <a:normAutofit/>
          </a:bodyPr>
          <a:lstStyle/>
          <a:p>
            <a:pPr marL="0" indent="0">
              <a:buNone/>
            </a:pPr>
            <a:r>
              <a:rPr lang="en-US" sz="2000"/>
              <a:t>What questions will be answered from this analysis</a:t>
            </a:r>
          </a:p>
          <a:p>
            <a:pPr marL="0" indent="0">
              <a:buNone/>
            </a:pPr>
            <a:endParaRPr lang="en-US" sz="2000"/>
          </a:p>
          <a:p>
            <a:pPr marL="342900" marR="0" lvl="0" indent="-342900">
              <a:spcBef>
                <a:spcPts val="0"/>
              </a:spcBef>
              <a:spcAft>
                <a:spcPts val="0"/>
              </a:spcAft>
              <a:buFont typeface="Symbol" panose="05050102010706020507" pitchFamily="18" charset="2"/>
              <a:buChar char=""/>
            </a:pPr>
            <a:r>
              <a:rPr lang="en-US" sz="2000">
                <a:effectLst/>
                <a:ea typeface="Calibri" panose="020F0502020204030204" pitchFamily="34" charset="0"/>
                <a:cs typeface="Times New Roman" panose="02020603050405020304" pitchFamily="18" charset="0"/>
              </a:rPr>
              <a:t>Has the token’s popularity increased over the last two and a half years?</a:t>
            </a:r>
          </a:p>
          <a:p>
            <a:pPr marL="0" marR="0" lvl="0" indent="0">
              <a:spcBef>
                <a:spcPts val="0"/>
              </a:spcBef>
              <a:spcAft>
                <a:spcPts val="0"/>
              </a:spcAft>
              <a:buNone/>
            </a:pPr>
            <a:endParaRPr lang="en-US" sz="20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a:effectLst/>
                <a:ea typeface="Calibri" panose="020F0502020204030204" pitchFamily="34" charset="0"/>
                <a:cs typeface="Times New Roman" panose="02020603050405020304" pitchFamily="18" charset="0"/>
              </a:rPr>
              <a:t>What is the sentiment of the Voyager Token on Twitter over the last two and a half years? </a:t>
            </a:r>
          </a:p>
          <a:p>
            <a:pPr marL="342900" marR="0" lvl="0" indent="-342900">
              <a:spcBef>
                <a:spcPts val="0"/>
              </a:spcBef>
              <a:spcAft>
                <a:spcPts val="0"/>
              </a:spcAft>
              <a:buFont typeface="Symbol" panose="05050102010706020507" pitchFamily="18" charset="2"/>
              <a:buChar char=""/>
            </a:pPr>
            <a:endParaRPr lang="en-US" sz="20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a:effectLst/>
                <a:ea typeface="Calibri" panose="020F0502020204030204" pitchFamily="34" charset="0"/>
                <a:cs typeface="Times New Roman" panose="02020603050405020304" pitchFamily="18" charset="0"/>
              </a:rPr>
              <a:t>Do people associate their loyalty program with a positive or negative sentiment (i.e., is their business model favorable among Twitter users)? </a:t>
            </a:r>
          </a:p>
          <a:p>
            <a:pPr marL="342900" marR="0" lvl="0" indent="-342900">
              <a:spcBef>
                <a:spcPts val="0"/>
              </a:spcBef>
              <a:spcAft>
                <a:spcPts val="0"/>
              </a:spcAft>
              <a:buFont typeface="Symbol" panose="05050102010706020507" pitchFamily="18" charset="2"/>
              <a:buChar char=""/>
            </a:pPr>
            <a:endParaRPr lang="en-US" sz="2000">
              <a:effectLst/>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n-US" sz="2000">
                <a:effectLst/>
                <a:ea typeface="Calibri" panose="020F0502020204030204" pitchFamily="34" charset="0"/>
                <a:cs typeface="Times New Roman" panose="02020603050405020304" pitchFamily="18" charset="0"/>
              </a:rPr>
              <a:t>Has the sentiment increased in a favorable direction with the recent crypto bull market? </a:t>
            </a:r>
          </a:p>
          <a:p>
            <a:pPr marL="342900" marR="0" lvl="0" indent="-342900">
              <a:spcBef>
                <a:spcPts val="0"/>
              </a:spcBef>
              <a:spcAft>
                <a:spcPts val="800"/>
              </a:spcAft>
              <a:buFont typeface="Symbol" panose="05050102010706020507" pitchFamily="18" charset="2"/>
              <a:buChar char=""/>
            </a:pPr>
            <a:endParaRPr lang="en-US" sz="2000">
              <a:effectLst/>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n-US" sz="2000">
                <a:effectLst/>
                <a:ea typeface="Calibri" panose="020F0502020204030204" pitchFamily="34" charset="0"/>
                <a:cs typeface="Times New Roman" panose="02020603050405020304" pitchFamily="18" charset="0"/>
              </a:rPr>
              <a:t>What topics are most discussed concerning Voyager Digital? </a:t>
            </a:r>
          </a:p>
        </p:txBody>
      </p:sp>
      <p:pic>
        <p:nvPicPr>
          <p:cNvPr id="4" name="Audio 3">
            <a:hlinkClick r:id="" action="ppaction://media"/>
            <a:extLst>
              <a:ext uri="{FF2B5EF4-FFF2-40B4-BE49-F238E27FC236}">
                <a16:creationId xmlns:a16="http://schemas.microsoft.com/office/drawing/2014/main" id="{9902DF81-95C1-4E01-B5C8-F97919CE19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84518762"/>
      </p:ext>
    </p:extLst>
  </p:cSld>
  <p:clrMapOvr>
    <a:masterClrMapping/>
  </p:clrMapOvr>
  <mc:AlternateContent xmlns:mc="http://schemas.openxmlformats.org/markup-compatibility/2006">
    <mc:Choice xmlns:p14="http://schemas.microsoft.com/office/powerpoint/2010/main" Requires="p14">
      <p:transition spd="slow" p14:dur="2000" advTm="32308"/>
    </mc:Choice>
    <mc:Fallback>
      <p:transition spd="slow" advTm="32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19BB8BE-1351-4D9B-B761-F84A0B5B65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838199" y="573741"/>
            <a:ext cx="3785554" cy="2199341"/>
          </a:xfrm>
        </p:spPr>
        <p:txBody>
          <a:bodyPr anchor="b">
            <a:normAutofit/>
          </a:bodyPr>
          <a:lstStyle/>
          <a:p>
            <a:r>
              <a:rPr lang="en-US" sz="4000"/>
              <a:t>Data Prep</a:t>
            </a:r>
          </a:p>
        </p:txBody>
      </p:sp>
      <p:sp>
        <p:nvSpPr>
          <p:cNvPr id="3" name="Content Placeholder 2">
            <a:extLst>
              <a:ext uri="{FF2B5EF4-FFF2-40B4-BE49-F238E27FC236}">
                <a16:creationId xmlns:a16="http://schemas.microsoft.com/office/drawing/2014/main" id="{2FD869E1-6D82-4D84-A91B-BC518CB66D88}"/>
              </a:ext>
            </a:extLst>
          </p:cNvPr>
          <p:cNvSpPr>
            <a:spLocks noGrp="1"/>
          </p:cNvSpPr>
          <p:nvPr>
            <p:ph idx="1"/>
          </p:nvPr>
        </p:nvSpPr>
        <p:spPr>
          <a:xfrm>
            <a:off x="838199" y="2982260"/>
            <a:ext cx="3748441" cy="3149600"/>
          </a:xfrm>
        </p:spPr>
        <p:txBody>
          <a:bodyPr>
            <a:normAutofit/>
          </a:bodyPr>
          <a:lstStyle/>
          <a:p>
            <a:pPr marL="0" indent="0">
              <a:buNone/>
            </a:pPr>
            <a:r>
              <a:rPr lang="en-US" sz="2000" dirty="0"/>
              <a:t>What was the data preparation process?</a:t>
            </a:r>
          </a:p>
          <a:p>
            <a:r>
              <a:rPr lang="en-US" sz="2000" dirty="0"/>
              <a:t>Remove punctuation and special characters</a:t>
            </a:r>
          </a:p>
          <a:p>
            <a:r>
              <a:rPr lang="en-US" sz="2000" dirty="0"/>
              <a:t>Bot Cleanup </a:t>
            </a:r>
          </a:p>
          <a:p>
            <a:r>
              <a:rPr lang="en-US" sz="2000" dirty="0">
                <a:ea typeface="Calibri" panose="020F0502020204030204" pitchFamily="34" charset="0"/>
                <a:cs typeface="Times New Roman" panose="02020603050405020304" pitchFamily="18" charset="0"/>
              </a:rPr>
              <a:t>Removing Stop words</a:t>
            </a:r>
          </a:p>
          <a:p>
            <a:r>
              <a:rPr lang="en-US" sz="2000" dirty="0">
                <a:effectLst/>
                <a:ea typeface="Calibri" panose="020F0502020204030204" pitchFamily="34" charset="0"/>
                <a:cs typeface="Times New Roman" panose="02020603050405020304" pitchFamily="18" charset="0"/>
              </a:rPr>
              <a:t>Apply </a:t>
            </a:r>
            <a:r>
              <a:rPr lang="en-US" sz="2000" dirty="0">
                <a:ea typeface="Calibri" panose="020F0502020204030204" pitchFamily="34" charset="0"/>
                <a:cs typeface="Times New Roman" panose="02020603050405020304" pitchFamily="18" charset="0"/>
              </a:rPr>
              <a:t>lemmatization </a:t>
            </a:r>
            <a:endParaRPr lang="en-US" sz="2000" dirty="0">
              <a:effectLst/>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3D8D6C3F-4F00-425A-903F-DA9F8FB35CDD}"/>
              </a:ext>
            </a:extLst>
          </p:cNvPr>
          <p:cNvPicPr>
            <a:picLocks noChangeAspect="1"/>
          </p:cNvPicPr>
          <p:nvPr/>
        </p:nvPicPr>
        <p:blipFill>
          <a:blip r:embed="rId5"/>
          <a:stretch>
            <a:fillRect/>
          </a:stretch>
        </p:blipFill>
        <p:spPr>
          <a:xfrm>
            <a:off x="4991801" y="1676311"/>
            <a:ext cx="6362000" cy="3505378"/>
          </a:xfrm>
          <a:prstGeom prst="rect">
            <a:avLst/>
          </a:prstGeom>
        </p:spPr>
      </p:pic>
      <p:pic>
        <p:nvPicPr>
          <p:cNvPr id="6" name="Audio 5">
            <a:hlinkClick r:id="" action="ppaction://media"/>
            <a:extLst>
              <a:ext uri="{FF2B5EF4-FFF2-40B4-BE49-F238E27FC236}">
                <a16:creationId xmlns:a16="http://schemas.microsoft.com/office/drawing/2014/main" id="{4414AC11-8BEE-465C-BFC3-E96C661CF0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80884537"/>
      </p:ext>
    </p:extLst>
  </p:cSld>
  <p:clrMapOvr>
    <a:masterClrMapping/>
  </p:clrMapOvr>
  <mc:AlternateContent xmlns:mc="http://schemas.openxmlformats.org/markup-compatibility/2006">
    <mc:Choice xmlns:p14="http://schemas.microsoft.com/office/powerpoint/2010/main" Requires="p14">
      <p:transition spd="slow" p14:dur="2000" advTm="56829"/>
    </mc:Choice>
    <mc:Fallback>
      <p:transition spd="slow" advTm="56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3261" x="8377238" y="492125"/>
          <p14:tracePt t="23267" x="8385175" y="552450"/>
          <p14:tracePt t="23277" x="8402638" y="628650"/>
          <p14:tracePt t="23282" x="8402638" y="671513"/>
          <p14:tracePt t="23294" x="8394700" y="714375"/>
          <p14:tracePt t="23298" x="8394700" y="747713"/>
          <p14:tracePt t="23306" x="8394700" y="765175"/>
          <p14:tracePt t="23626" x="8394700" y="773113"/>
          <p14:tracePt t="23632" x="8394700" y="781050"/>
          <p14:tracePt t="23643" x="8402638" y="815975"/>
          <p14:tracePt t="23648" x="8402638" y="841375"/>
          <p14:tracePt t="23658" x="8410575" y="866775"/>
          <p14:tracePt t="23663" x="8410575" y="892175"/>
          <p14:tracePt t="23671" x="8402638" y="935038"/>
          <p14:tracePt t="23678" x="8369300" y="1011238"/>
          <p14:tracePt t="23687" x="8351838" y="1036638"/>
          <p14:tracePt t="23696" x="8334375" y="1069975"/>
          <p14:tracePt t="23702" x="8334375" y="1130300"/>
          <p14:tracePt t="23713" x="8334375" y="1198563"/>
          <p14:tracePt t="23718" x="8334375" y="1317625"/>
          <p14:tracePt t="23728" x="8369300" y="1452563"/>
          <p14:tracePt t="23732" x="8402638" y="1589088"/>
          <p14:tracePt t="23743" x="8420100" y="1700213"/>
          <p14:tracePt t="23748" x="8420100" y="1784350"/>
          <p14:tracePt t="23757" x="8420100" y="1860550"/>
          <p14:tracePt t="23764" x="8420100" y="1928813"/>
          <p14:tracePt t="23772" x="8410575" y="2005013"/>
          <p14:tracePt t="23780" x="8402638" y="2047875"/>
          <p14:tracePt t="23789" x="8402638" y="2082800"/>
          <p14:tracePt t="23796" x="8385175" y="2116138"/>
          <p14:tracePt t="23802" x="8369300" y="2149475"/>
          <p14:tracePt t="23812" x="8369300" y="2159000"/>
          <p14:tracePt t="23818" x="8359775" y="2159000"/>
          <p14:tracePt t="23829" x="8351838" y="2166938"/>
          <p14:tracePt t="23844" x="8351838" y="2174875"/>
          <p14:tracePt t="23851" x="8343900" y="2174875"/>
          <p14:tracePt t="23951" x="8343900" y="2184400"/>
          <p14:tracePt t="23967" x="8334375" y="2184400"/>
          <p14:tracePt t="23983" x="8334375" y="2192338"/>
          <p14:tracePt t="24184" x="8326438" y="2192338"/>
          <p14:tracePt t="24193" x="8318500" y="2184400"/>
          <p14:tracePt t="24199" x="8301038" y="2174875"/>
          <p14:tracePt t="24214" x="8283575" y="2174875"/>
          <p14:tracePt t="24222" x="8275638" y="2166938"/>
          <p14:tracePt t="24230" x="8275638" y="2159000"/>
          <p14:tracePt t="24238" x="8266113" y="2159000"/>
          <p14:tracePt t="24246" x="8258175" y="2159000"/>
          <p14:tracePt t="24300" x="8250238" y="2159000"/>
          <p14:tracePt t="24316" x="8240713" y="2159000"/>
          <p14:tracePt t="24325" x="8232775" y="2149475"/>
          <p14:tracePt t="24338" x="8207375" y="2149475"/>
          <p14:tracePt t="24346" x="8199438" y="2149475"/>
          <p14:tracePt t="24354" x="8174038" y="2159000"/>
          <p14:tracePt t="24362" x="8147050" y="2159000"/>
          <p14:tracePt t="24369" x="8121650" y="2166938"/>
          <p14:tracePt t="24378" x="8113713" y="2184400"/>
          <p14:tracePt t="24386" x="8088313" y="2192338"/>
          <p14:tracePt t="24394" x="8070850" y="2192338"/>
          <p14:tracePt t="24400" x="8062913" y="2200275"/>
          <p14:tracePt t="24408" x="8054975" y="2209800"/>
          <p14:tracePt t="24416" x="8045450" y="2209800"/>
          <p14:tracePt t="24426" x="8037513" y="2209800"/>
          <p14:tracePt t="24443" x="8029575" y="2209800"/>
          <p14:tracePt t="24448" x="8012113" y="2209800"/>
          <p14:tracePt t="24460" x="7994650" y="2227263"/>
          <p14:tracePt t="24462" x="7969250" y="2235200"/>
          <p14:tracePt t="24470" x="7943850" y="2252663"/>
          <p14:tracePt t="24478" x="7910513" y="2268538"/>
          <p14:tracePt t="24486" x="7885113" y="2278063"/>
          <p14:tracePt t="24496" x="7850188" y="2293938"/>
          <p14:tracePt t="24503" x="7824788" y="2303463"/>
          <p14:tracePt t="24512" x="7791450" y="2303463"/>
          <p14:tracePt t="24518" x="7766050" y="2311400"/>
          <p14:tracePt t="24526" x="7731125" y="2311400"/>
          <p14:tracePt t="24532" x="7723188" y="2311400"/>
          <p14:tracePt t="24543" x="7705725" y="2311400"/>
          <p14:tracePt t="24548" x="7697788" y="2311400"/>
          <p14:tracePt t="24564" x="7688263" y="2311400"/>
          <p14:tracePt t="24572" x="7680325" y="2311400"/>
          <p14:tracePt t="24588" x="7672388" y="2311400"/>
          <p14:tracePt t="24596" x="7662863" y="2311400"/>
          <p14:tracePt t="24602" x="7654925" y="2311400"/>
          <p14:tracePt t="24618" x="7646988" y="2311400"/>
          <p14:tracePt t="24627" x="7637463" y="2311400"/>
          <p14:tracePt t="24634" x="7629525" y="2311400"/>
          <p14:tracePt t="24642" x="7612063" y="2311400"/>
          <p14:tracePt t="24650" x="7586663" y="2303463"/>
          <p14:tracePt t="24659" x="7561263" y="2303463"/>
          <p14:tracePt t="24665" x="7535863" y="2303463"/>
          <p14:tracePt t="24672" x="7510463" y="2303463"/>
          <p14:tracePt t="24680" x="7485063" y="2303463"/>
          <p14:tracePt t="24688" x="7451725" y="2303463"/>
          <p14:tracePt t="24696" x="7408863" y="2303463"/>
          <p14:tracePt t="24704" x="7373938" y="2303463"/>
          <p14:tracePt t="24712" x="7332663" y="2293938"/>
          <p14:tracePt t="24720" x="7297738" y="2293938"/>
          <p14:tracePt t="24727" x="7264400" y="2286000"/>
          <p14:tracePt t="24734" x="7221538" y="2286000"/>
          <p14:tracePt t="24744" x="7178675" y="2278063"/>
          <p14:tracePt t="24750" x="7145338" y="2278063"/>
          <p14:tracePt t="24760" x="7102475" y="2278063"/>
          <p14:tracePt t="24766" x="7069138" y="2268538"/>
          <p14:tracePt t="24777" x="6983413" y="2268538"/>
          <p14:tracePt t="24782" x="6958013" y="2268538"/>
          <p14:tracePt t="24793" x="6907213" y="2260600"/>
          <p14:tracePt t="24796" x="6864350" y="2260600"/>
          <p14:tracePt t="24805" x="6823075" y="2260600"/>
          <p14:tracePt t="24812" x="6762750" y="2260600"/>
          <p14:tracePt t="24822" x="6704013" y="2260600"/>
          <p14:tracePt t="24828" x="6635750" y="2260600"/>
          <p14:tracePt t="24836" x="6575425" y="2260600"/>
          <p14:tracePt t="24844" x="6516688" y="2252663"/>
          <p14:tracePt t="24852" x="6465888" y="2252663"/>
          <p14:tracePt t="24860" x="6405563" y="2252663"/>
          <p14:tracePt t="24866" x="6329363" y="2252663"/>
          <p14:tracePt t="24875" x="6270625" y="2243138"/>
          <p14:tracePt t="24883" x="6202363" y="2243138"/>
          <p14:tracePt t="24893" x="6142038" y="2243138"/>
          <p14:tracePt t="24898" x="6032500" y="2227263"/>
          <p14:tracePt t="24911" x="5972175" y="2217738"/>
          <p14:tracePt t="24914" x="5930900" y="2217738"/>
          <p14:tracePt t="24920" x="5880100" y="2217738"/>
          <p14:tracePt t="24930" x="5837238" y="2217738"/>
          <p14:tracePt t="24936" x="5802313" y="2217738"/>
          <p14:tracePt t="24944" x="5751513" y="2209800"/>
          <p14:tracePt t="24952" x="5718175" y="2209800"/>
          <p14:tracePt t="24961" x="5692775" y="2209800"/>
          <p14:tracePt t="24968" x="5667375" y="2209800"/>
          <p14:tracePt t="24977" x="5641975" y="2209800"/>
          <p14:tracePt t="24985" x="5624513" y="2209800"/>
          <p14:tracePt t="24993" x="5607050" y="2209800"/>
          <p14:tracePt t="24998" x="5591175" y="2209800"/>
          <p14:tracePt t="25009" x="5581650" y="2209800"/>
          <p14:tracePt t="25014" x="5565775" y="2209800"/>
          <p14:tracePt t="25026" x="5538788" y="2209800"/>
          <p14:tracePt t="25041" x="5530850" y="2209800"/>
          <p14:tracePt t="25046" x="5522913" y="2209800"/>
          <p14:tracePt t="25061" x="5513388" y="2209800"/>
          <p14:tracePt t="25077" x="5505450" y="2209800"/>
          <p14:tracePt t="25101" x="5497513" y="2209800"/>
          <p14:tracePt t="25125" x="5487988" y="2209800"/>
          <p14:tracePt t="25131" x="5480050" y="2209800"/>
          <p14:tracePt t="25139" x="5472113" y="2209800"/>
          <p14:tracePt t="25146" x="5446713" y="2217738"/>
          <p14:tracePt t="25154" x="5421313" y="2217738"/>
          <p14:tracePt t="25162" x="5403850" y="2227263"/>
          <p14:tracePt t="25171" x="5378450" y="2227263"/>
          <p14:tracePt t="25178" x="5353050" y="2235200"/>
          <p14:tracePt t="25186" x="5335588" y="2243138"/>
          <p14:tracePt t="25195" x="5302250" y="2243138"/>
          <p14:tracePt t="25200" x="5276850" y="2243138"/>
          <p14:tracePt t="25210" x="5241925" y="2252663"/>
          <p14:tracePt t="25217" x="5224463" y="2252663"/>
          <p14:tracePt t="25228" x="5199063" y="2260600"/>
          <p14:tracePt t="25232" x="5173663" y="2268538"/>
          <p14:tracePt t="25242" x="5148263" y="2268538"/>
          <p14:tracePt t="25248" x="5140325" y="2278063"/>
          <p14:tracePt t="25255" x="5122863" y="2286000"/>
          <p14:tracePt t="25266" x="5106988" y="2293938"/>
          <p14:tracePt t="25270" x="5080000" y="2303463"/>
          <p14:tracePt t="25286" x="5080000" y="2311400"/>
          <p14:tracePt t="25294" x="5072063" y="2311400"/>
          <p14:tracePt t="25302" x="5064125" y="2311400"/>
          <p14:tracePt t="25310" x="5064125" y="2319338"/>
          <p14:tracePt t="25327" x="5064125" y="2328863"/>
          <p14:tracePt t="25342" x="5054600" y="2336800"/>
          <p14:tracePt t="25348" x="5054600" y="2354263"/>
          <p14:tracePt t="25365" x="5046663" y="2371725"/>
          <p14:tracePt t="25377" x="5046663" y="2379663"/>
          <p14:tracePt t="25380" x="5046663" y="2397125"/>
          <p14:tracePt t="25389" x="5038725" y="2413000"/>
          <p14:tracePt t="25395" x="5038725" y="2422525"/>
          <p14:tracePt t="25403" x="5038725" y="2430463"/>
          <p14:tracePt t="25410" x="5038725" y="2447925"/>
          <p14:tracePt t="25418" x="5029200" y="2455863"/>
          <p14:tracePt t="25428" x="5029200" y="2463800"/>
          <p14:tracePt t="25435" x="5029200" y="2473325"/>
          <p14:tracePt t="25443" x="5029200" y="2481263"/>
          <p14:tracePt t="25450" x="5029200" y="2498725"/>
          <p14:tracePt t="25466" x="5029200" y="2516188"/>
          <p14:tracePt t="25476" x="5029200" y="2532063"/>
          <p14:tracePt t="25481" x="5029200" y="2541588"/>
          <p14:tracePt t="25491" x="5029200" y="2557463"/>
          <p14:tracePt t="25496" x="5029200" y="2566988"/>
          <p14:tracePt t="25505" x="5029200" y="2574925"/>
          <p14:tracePt t="25512" x="5029200" y="2582863"/>
          <p14:tracePt t="25527" x="5029200" y="2600325"/>
          <p14:tracePt t="25534" x="5029200" y="2608263"/>
          <p14:tracePt t="25551" x="5029200" y="2617788"/>
          <p14:tracePt t="25567" x="5029200" y="2625725"/>
          <p14:tracePt t="25583" x="5029200" y="2633663"/>
          <p14:tracePt t="25605" x="5029200" y="2643188"/>
          <p14:tracePt t="25612" x="5029200" y="2651125"/>
          <p14:tracePt t="25636" x="5038725" y="2660650"/>
          <p14:tracePt t="25650" x="5038725" y="2668588"/>
          <p14:tracePt t="25659" x="5046663" y="2668588"/>
          <p14:tracePt t="25675" x="5054600" y="2676525"/>
          <p14:tracePt t="25683" x="5072063" y="2676525"/>
          <p14:tracePt t="25693" x="5097463" y="2676525"/>
          <p14:tracePt t="25698" x="5122863" y="2676525"/>
          <p14:tracePt t="25710" x="5148263" y="2676525"/>
          <p14:tracePt t="25714" x="5183188" y="2676525"/>
          <p14:tracePt t="25721" x="5208588" y="2676525"/>
          <p14:tracePt t="25728" x="5241925" y="2676525"/>
          <p14:tracePt t="25737" x="5267325" y="2676525"/>
          <p14:tracePt t="25744" x="5292725" y="2676525"/>
          <p14:tracePt t="25752" x="5327650" y="2676525"/>
          <p14:tracePt t="25761" x="5360988" y="2676525"/>
          <p14:tracePt t="25768" x="5394325" y="2676525"/>
          <p14:tracePt t="25777" x="5437188" y="2676525"/>
          <p14:tracePt t="25784" x="5454650" y="2686050"/>
          <p14:tracePt t="25791" x="5480050" y="2686050"/>
          <p14:tracePt t="25798" x="5505450" y="2693988"/>
          <p14:tracePt t="25811" x="5538788" y="2693988"/>
          <p14:tracePt t="25814" x="5556250" y="2701925"/>
          <p14:tracePt t="25826" x="5581650" y="2701925"/>
          <p14:tracePt t="25830" x="5599113" y="2701925"/>
          <p14:tracePt t="25842" x="5616575" y="2701925"/>
          <p14:tracePt t="25844" x="5641975" y="2701925"/>
          <p14:tracePt t="25852" x="5657850" y="2701925"/>
          <p14:tracePt t="25860" x="5667375" y="2701925"/>
          <p14:tracePt t="25869" x="5683250" y="2701925"/>
          <p14:tracePt t="25878" x="5692775" y="2701925"/>
          <p14:tracePt t="25885" x="5708650" y="2701925"/>
          <p14:tracePt t="25894" x="5735638" y="2701925"/>
          <p14:tracePt t="25900" x="5761038" y="2701925"/>
          <p14:tracePt t="25910" x="5794375" y="2701925"/>
          <p14:tracePt t="25917" x="5819775" y="2711450"/>
          <p14:tracePt t="25926" x="5853113" y="2711450"/>
          <p14:tracePt t="25930" x="5880100" y="2719388"/>
          <p14:tracePt t="25940" x="5913438" y="2727325"/>
          <p14:tracePt t="25946" x="5956300" y="2727325"/>
          <p14:tracePt t="25955" x="5989638" y="2736850"/>
          <p14:tracePt t="25962" x="6024563" y="2736850"/>
          <p14:tracePt t="25971" x="6057900" y="2744788"/>
          <p14:tracePt t="25977" x="6091238" y="2752725"/>
          <p14:tracePt t="25984" x="6116638" y="2752725"/>
          <p14:tracePt t="25993" x="6167438" y="2762250"/>
          <p14:tracePt t="26001" x="6194425" y="2770188"/>
          <p14:tracePt t="26008" x="6245225" y="2770188"/>
          <p14:tracePt t="26016" x="6270625" y="2778125"/>
          <p14:tracePt t="26026" x="6364288" y="2787650"/>
          <p14:tracePt t="26032" x="6405563" y="2787650"/>
          <p14:tracePt t="26044" x="6448425" y="2795588"/>
          <p14:tracePt t="26046" x="6499225" y="2805113"/>
          <p14:tracePt t="26056" x="6542088" y="2813050"/>
          <p14:tracePt t="26062" x="6600825" y="2820988"/>
          <p14:tracePt t="26070" x="6643688" y="2820988"/>
          <p14:tracePt t="26078" x="6704013" y="2838450"/>
          <p14:tracePt t="26086" x="6745288" y="2838450"/>
          <p14:tracePt t="26094" x="6797675" y="2846388"/>
          <p14:tracePt t="26102" x="6838950" y="2846388"/>
          <p14:tracePt t="26111" x="6881813" y="2846388"/>
          <p14:tracePt t="26116" x="6915150" y="2855913"/>
          <p14:tracePt t="26127" x="6950075" y="2855913"/>
          <p14:tracePt t="26132" x="6975475" y="2855913"/>
          <p14:tracePt t="26141" x="7008813" y="2855913"/>
          <p14:tracePt t="26148" x="7051675" y="2855913"/>
          <p14:tracePt t="26157" x="7085013" y="2855913"/>
          <p14:tracePt t="26164" x="7112000" y="2855913"/>
          <p14:tracePt t="26174" x="7127875" y="2855913"/>
          <p14:tracePt t="26180" x="7153275" y="2855913"/>
          <p14:tracePt t="26187" x="7188200" y="2855913"/>
          <p14:tracePt t="26194" x="7204075" y="2855913"/>
          <p14:tracePt t="26202" x="7239000" y="2855913"/>
          <p14:tracePt t="26210" x="7272338" y="2855913"/>
          <p14:tracePt t="26218" x="7307263" y="2855913"/>
          <p14:tracePt t="26227" x="7332663" y="2855913"/>
          <p14:tracePt t="26234" x="7366000" y="2855913"/>
          <p14:tracePt t="26242" x="7400925" y="2855913"/>
          <p14:tracePt t="26249" x="7442200" y="2855913"/>
          <p14:tracePt t="26257" x="7477125" y="2855913"/>
          <p14:tracePt t="26265" x="7518400" y="2855913"/>
          <p14:tracePt t="26274" x="7545388" y="2855913"/>
          <p14:tracePt t="26280" x="7578725" y="2855913"/>
          <p14:tracePt t="26290" x="7621588" y="2863850"/>
          <p14:tracePt t="26296" x="7654925" y="2863850"/>
          <p14:tracePt t="26306" x="7688263" y="2871788"/>
          <p14:tracePt t="26310" x="7731125" y="2871788"/>
          <p14:tracePt t="26318" x="7766050" y="2881313"/>
          <p14:tracePt t="26327" x="7807325" y="2889250"/>
          <p14:tracePt t="26334" x="7842250" y="2889250"/>
          <p14:tracePt t="26344" x="7875588" y="2889250"/>
          <p14:tracePt t="26350" x="7910513" y="2897188"/>
          <p14:tracePt t="26360" x="7935913" y="2897188"/>
          <p14:tracePt t="26366" x="7986713" y="2906713"/>
          <p14:tracePt t="26376" x="8012113" y="2906713"/>
          <p14:tracePt t="26380" x="8045450" y="2914650"/>
          <p14:tracePt t="26390" x="8088313" y="2914650"/>
          <p14:tracePt t="26396" x="8121650" y="2914650"/>
          <p14:tracePt t="26406" x="8174038" y="2922588"/>
          <p14:tracePt t="26412" x="8207375" y="2922588"/>
          <p14:tracePt t="26420" x="8240713" y="2922588"/>
          <p14:tracePt t="26428" x="8275638" y="2922588"/>
          <p14:tracePt t="26437" x="8318500" y="2932113"/>
          <p14:tracePt t="26444" x="8351838" y="2932113"/>
          <p14:tracePt t="26450" x="8394700" y="2932113"/>
          <p14:tracePt t="26461" x="8435975" y="2940050"/>
          <p14:tracePt t="26467" x="8478838" y="2949575"/>
          <p14:tracePt t="26477" x="8539163" y="2957513"/>
          <p14:tracePt t="26482" x="8589963" y="2957513"/>
          <p14:tracePt t="26492" x="8648700" y="2965450"/>
          <p14:tracePt t="26499" x="8691563" y="2974975"/>
          <p14:tracePt t="26506" x="8750300" y="2974975"/>
          <p14:tracePt t="26513" x="8810625" y="2990850"/>
          <p14:tracePt t="26521" x="8853488" y="2990850"/>
          <p14:tracePt t="26528" x="8955088" y="3000375"/>
          <p14:tracePt t="26537" x="9013825" y="3000375"/>
          <p14:tracePt t="26545" x="9056688" y="3000375"/>
          <p14:tracePt t="26552" x="9107488" y="3000375"/>
          <p14:tracePt t="26561" x="9158288" y="3000375"/>
          <p14:tracePt t="26568" x="9201150" y="3000375"/>
          <p14:tracePt t="26576" x="9244013" y="3000375"/>
          <p14:tracePt t="26583" x="9277350" y="3000375"/>
          <p14:tracePt t="26591" x="9320213" y="3000375"/>
          <p14:tracePt t="26598" x="9345613" y="3000375"/>
          <p14:tracePt t="26608" x="9371013" y="3008313"/>
          <p14:tracePt t="26614" x="9405938" y="3008313"/>
          <p14:tracePt t="26625" x="9439275" y="3016250"/>
          <p14:tracePt t="26630" x="9464675" y="3016250"/>
          <p14:tracePt t="26640" x="9498013" y="3025775"/>
          <p14:tracePt t="26644" x="9532938" y="3033713"/>
          <p14:tracePt t="26652" x="9609138" y="3051175"/>
          <p14:tracePt t="26660" x="9642475" y="3051175"/>
          <p14:tracePt t="26668" x="9685338" y="3059113"/>
          <p14:tracePt t="26677" x="9728200" y="3059113"/>
          <p14:tracePt t="26684" x="9771063" y="3059113"/>
          <p14:tracePt t="26693" x="9812338" y="3059113"/>
          <p14:tracePt t="26700" x="9847263" y="3059113"/>
          <p14:tracePt t="26709" x="9880600" y="3059113"/>
          <p14:tracePt t="26714" x="9898063" y="3059113"/>
          <p14:tracePt t="26723" x="9923463" y="3059113"/>
          <p14:tracePt t="26730" x="9948863" y="3059113"/>
          <p14:tracePt t="26741" x="9966325" y="3059113"/>
          <p14:tracePt t="26746" x="9991725" y="3059113"/>
          <p14:tracePt t="26756" x="10009188" y="3067050"/>
          <p14:tracePt t="26762" x="10025063" y="3067050"/>
          <p14:tracePt t="26774" x="10050463" y="3067050"/>
          <p14:tracePt t="26777" x="10085388" y="3067050"/>
          <p14:tracePt t="26785" x="10118725" y="3067050"/>
          <p14:tracePt t="26793" x="10136188" y="3067050"/>
          <p14:tracePt t="26801" x="10161588" y="3067050"/>
          <p14:tracePt t="26809" x="10186988" y="3067050"/>
          <p14:tracePt t="26816" x="10204450" y="3067050"/>
          <p14:tracePt t="26824" x="10229850" y="3067050"/>
          <p14:tracePt t="26833" x="10263188" y="3067050"/>
          <p14:tracePt t="26840" x="10280650" y="3067050"/>
          <p14:tracePt t="26846" x="10313988" y="3067050"/>
          <p14:tracePt t="26857" x="10348913" y="3067050"/>
          <p14:tracePt t="26863" x="10382250" y="3067050"/>
          <p14:tracePt t="26871" x="10407650" y="3067050"/>
          <p14:tracePt t="26878" x="10450513" y="3067050"/>
          <p14:tracePt t="26887" x="10483850" y="3067050"/>
          <p14:tracePt t="26894" x="10518775" y="3067050"/>
          <p14:tracePt t="26906" x="10569575" y="3076575"/>
          <p14:tracePt t="26910" x="10602913" y="3076575"/>
          <p14:tracePt t="26916" x="10637838" y="3084513"/>
          <p14:tracePt t="26926" x="10671175" y="3084513"/>
          <p14:tracePt t="26933" x="10688638" y="3094038"/>
          <p14:tracePt t="26940" x="10714038" y="3094038"/>
          <p14:tracePt t="26948" x="10739438" y="3101975"/>
          <p14:tracePt t="26956" x="10747375" y="3109913"/>
          <p14:tracePt t="26964" x="10764838" y="3109913"/>
          <p14:tracePt t="26972" x="10782300" y="3119438"/>
          <p14:tracePt t="26978" x="10798175" y="3119438"/>
          <p14:tracePt t="26987" x="10807700" y="3119438"/>
          <p14:tracePt t="26995" x="10833100" y="3119438"/>
          <p14:tracePt t="27003" x="10841038" y="3119438"/>
          <p14:tracePt t="27011" x="10858500" y="3119438"/>
          <p14:tracePt t="27018" x="10866438" y="3119438"/>
          <p14:tracePt t="27027" x="10883900" y="3119438"/>
          <p14:tracePt t="27035" x="10901363" y="3119438"/>
          <p14:tracePt t="27048" x="10917238" y="3119438"/>
          <p14:tracePt t="27064" x="10926763" y="3119438"/>
          <p14:tracePt t="27096" x="10934700" y="3119438"/>
          <p14:tracePt t="27110" x="10942638" y="3119438"/>
          <p14:tracePt t="27126" x="10952163" y="3119438"/>
          <p14:tracePt t="27135" x="10960100" y="3119438"/>
          <p14:tracePt t="27143" x="10968038" y="3109913"/>
          <p14:tracePt t="27160" x="10985500" y="3101975"/>
          <p14:tracePt t="27167" x="10985500" y="3094038"/>
          <p14:tracePt t="27172" x="10993438" y="3076575"/>
          <p14:tracePt t="27189" x="11010900" y="3067050"/>
          <p14:tracePt t="27196" x="11010900" y="3059113"/>
          <p14:tracePt t="27205" x="11018838" y="3059113"/>
          <p14:tracePt t="27213" x="11018838" y="3041650"/>
          <p14:tracePt t="27225" x="11028363" y="3033713"/>
          <p14:tracePt t="27234" x="11036300" y="3016250"/>
          <p14:tracePt t="27243" x="11053763" y="3000375"/>
          <p14:tracePt t="27250" x="11053763" y="2990850"/>
          <p14:tracePt t="27259" x="11071225" y="2965450"/>
          <p14:tracePt t="27266" x="11079163" y="2949575"/>
          <p14:tracePt t="27274" x="11096625" y="2914650"/>
          <p14:tracePt t="27283" x="11104563" y="2889250"/>
          <p14:tracePt t="27293" x="11112500" y="2871788"/>
          <p14:tracePt t="27298" x="11122025" y="2846388"/>
          <p14:tracePt t="27306" x="11129963" y="2830513"/>
          <p14:tracePt t="27313" x="11137900" y="2813050"/>
          <p14:tracePt t="27322" x="11137900" y="2805113"/>
          <p14:tracePt t="27328" x="11137900" y="2787650"/>
          <p14:tracePt t="27338" x="11147425" y="2770188"/>
          <p14:tracePt t="27345" x="11147425" y="2762250"/>
          <p14:tracePt t="27352" x="11147425" y="2752725"/>
          <p14:tracePt t="27361" x="11155363" y="2736850"/>
          <p14:tracePt t="27369" x="11163300" y="2727325"/>
          <p14:tracePt t="27376" x="11163300" y="2701925"/>
          <p14:tracePt t="27382" x="11172825" y="2686050"/>
          <p14:tracePt t="27391" x="11172825" y="2660650"/>
          <p14:tracePt t="27399" x="11180763" y="2643188"/>
          <p14:tracePt t="27407" x="11180763" y="2608263"/>
          <p14:tracePt t="27414" x="11188700" y="2600325"/>
          <p14:tracePt t="27422" x="11188700" y="2582863"/>
          <p14:tracePt t="27430" x="11188700" y="2566988"/>
          <p14:tracePt t="27436" x="11188700" y="2557463"/>
          <p14:tracePt t="27444" x="11188700" y="2541588"/>
          <p14:tracePt t="27453" x="11188700" y="2532063"/>
          <p14:tracePt t="27460" x="11188700" y="2516188"/>
          <p14:tracePt t="27468" x="11188700" y="2489200"/>
          <p14:tracePt t="27476" x="11188700" y="2481263"/>
          <p14:tracePt t="27484" x="11188700" y="2463800"/>
          <p14:tracePt t="27493" x="11188700" y="2447925"/>
          <p14:tracePt t="27500" x="11188700" y="2438400"/>
          <p14:tracePt t="27506" x="11188700" y="2422525"/>
          <p14:tracePt t="27514" x="11188700" y="2413000"/>
          <p14:tracePt t="27530" x="11188700" y="2405063"/>
          <p14:tracePt t="27539" x="11188700" y="2397125"/>
          <p14:tracePt t="27654" x="11180763" y="2397125"/>
          <p14:tracePt t="27672" x="11163300" y="2397125"/>
          <p14:tracePt t="27678" x="11137900" y="2397125"/>
          <p14:tracePt t="27688" x="11122025" y="2397125"/>
          <p14:tracePt t="27694" x="11087100" y="2387600"/>
          <p14:tracePt t="27700" x="11053763" y="2387600"/>
          <p14:tracePt t="27708" x="11010900" y="2387600"/>
          <p14:tracePt t="27717" x="10952163" y="2387600"/>
          <p14:tracePt t="27724" x="10901363" y="2387600"/>
          <p14:tracePt t="27733" x="10841038" y="2387600"/>
          <p14:tracePt t="27741" x="10782300" y="2387600"/>
          <p14:tracePt t="27748" x="10739438" y="2387600"/>
          <p14:tracePt t="27756" x="10663238" y="2387600"/>
          <p14:tracePt t="27764" x="10612438" y="2387600"/>
          <p14:tracePt t="27774" x="10534650" y="2371725"/>
          <p14:tracePt t="27779" x="10407650" y="2371725"/>
          <p14:tracePt t="27788" x="10323513" y="2371725"/>
          <p14:tracePt t="27794" x="10237788" y="2362200"/>
          <p14:tracePt t="27802" x="10136188" y="2362200"/>
          <p14:tracePt t="27811" x="10025063" y="2354263"/>
          <p14:tracePt t="27819" x="9915525" y="2354263"/>
          <p14:tracePt t="27826" x="9786938" y="2336800"/>
          <p14:tracePt t="27832" x="9659938" y="2328863"/>
          <p14:tracePt t="27844" x="9515475" y="2319338"/>
          <p14:tracePt t="27848" x="9371013" y="2319338"/>
          <p14:tracePt t="27858" x="9236075" y="2303463"/>
          <p14:tracePt t="27864" x="9091613" y="2293938"/>
          <p14:tracePt t="27872" x="8955088" y="2293938"/>
          <p14:tracePt t="27880" x="8793163" y="2278063"/>
          <p14:tracePt t="27889" x="8658225" y="2278063"/>
          <p14:tracePt t="27905" x="8275638" y="2278063"/>
          <p14:tracePt t="27911" x="8164513" y="2278063"/>
          <p14:tracePt t="27919" x="8070850" y="2278063"/>
          <p14:tracePt t="27926" x="7969250" y="2278063"/>
          <p14:tracePt t="27935" x="7867650" y="2278063"/>
          <p14:tracePt t="27943" x="7799388" y="2278063"/>
          <p14:tracePt t="27950" x="7740650" y="2278063"/>
          <p14:tracePt t="27958" x="7697788" y="2286000"/>
          <p14:tracePt t="27964" x="7662863" y="2286000"/>
          <p14:tracePt t="27972" x="7629525" y="2286000"/>
          <p14:tracePt t="27981" x="7604125" y="2286000"/>
          <p14:tracePt t="27991" x="7596188" y="2286000"/>
          <p14:tracePt t="27996" x="7578725" y="2286000"/>
          <p14:tracePt t="28005" x="7570788" y="2293938"/>
          <p14:tracePt t="28012" x="7561263" y="2293938"/>
          <p14:tracePt t="28022" x="7553325" y="2303463"/>
          <p14:tracePt t="28029" x="7545388" y="2303463"/>
          <p14:tracePt t="28035" x="7535863" y="2311400"/>
          <p14:tracePt t="28043" x="7527925" y="2311400"/>
          <p14:tracePt t="28050" x="7518400" y="2319338"/>
          <p14:tracePt t="28061" x="7510463" y="2328863"/>
          <p14:tracePt t="28067" x="7502525" y="2328863"/>
          <p14:tracePt t="28082" x="7502525" y="2336800"/>
          <p14:tracePt t="28091" x="7502525" y="2362200"/>
          <p14:tracePt t="28096" x="7477125" y="2397125"/>
          <p14:tracePt t="28105" x="7459663" y="2413000"/>
          <p14:tracePt t="28112" x="7442200" y="2447925"/>
          <p14:tracePt t="28122" x="7408863" y="2498725"/>
          <p14:tracePt t="28128" x="7383463" y="2541588"/>
          <p14:tracePt t="28139" x="7348538" y="2582863"/>
          <p14:tracePt t="28144" x="7297738" y="2651125"/>
          <p14:tracePt t="28153" x="7204075" y="2736850"/>
          <p14:tracePt t="28161" x="7137400" y="2795588"/>
          <p14:tracePt t="28167" x="7077075" y="2830513"/>
          <p14:tracePt t="28176" x="7051675" y="2855913"/>
          <p14:tracePt t="28182" x="7034213" y="2871788"/>
          <p14:tracePt t="28190" x="7034213" y="2889250"/>
          <p14:tracePt t="28199" x="7026275" y="2906713"/>
          <p14:tracePt t="28209" x="7026275" y="2922588"/>
          <p14:tracePt t="28214" x="7026275" y="2932113"/>
          <p14:tracePt t="28228" x="7026275" y="2940050"/>
          <p14:tracePt t="28315" x="7018338" y="2940050"/>
          <p14:tracePt t="28322" x="7008813" y="2940050"/>
          <p14:tracePt t="28331" x="7000875" y="2932113"/>
          <p14:tracePt t="28339" x="6975475" y="2932113"/>
          <p14:tracePt t="28347" x="6958013" y="2932113"/>
          <p14:tracePt t="28355" x="6942138" y="2932113"/>
          <p14:tracePt t="28361" x="6907213" y="2932113"/>
          <p14:tracePt t="28369" x="6873875" y="2932113"/>
          <p14:tracePt t="28376" x="6831013" y="2922588"/>
          <p14:tracePt t="28385" x="6797675" y="2922588"/>
          <p14:tracePt t="28394" x="6754813" y="2914650"/>
          <p14:tracePt t="28401" x="6669088" y="2914650"/>
          <p14:tracePt t="28409" x="6626225" y="2906713"/>
          <p14:tracePt t="28416" x="6575425" y="2897188"/>
          <p14:tracePt t="28426" x="6534150" y="2897188"/>
          <p14:tracePt t="28430" x="6491288" y="2881313"/>
          <p14:tracePt t="28438" x="6456363" y="2881313"/>
          <p14:tracePt t="28446" x="6423025" y="2881313"/>
          <p14:tracePt t="28455" x="6405563" y="2881313"/>
          <p14:tracePt t="28463" x="6372225" y="2881313"/>
          <p14:tracePt t="28471" x="6346825" y="2871788"/>
          <p14:tracePt t="28479" x="6329363" y="2871788"/>
          <p14:tracePt t="28488" x="6311900" y="2871788"/>
          <p14:tracePt t="28493" x="6286500" y="2871788"/>
          <p14:tracePt t="28500" x="6261100" y="2871788"/>
          <p14:tracePt t="28508" x="6245225" y="2863850"/>
          <p14:tracePt t="28516" x="6219825" y="2863850"/>
          <p14:tracePt t="28526" x="6184900" y="2863850"/>
          <p14:tracePt t="28533" x="6134100" y="2863850"/>
          <p14:tracePt t="28541" x="6100763" y="2863850"/>
          <p14:tracePt t="28548" x="6075363" y="2863850"/>
          <p14:tracePt t="28556" x="6032500" y="2863850"/>
          <p14:tracePt t="28564" x="5997575" y="2863850"/>
          <p14:tracePt t="28571" x="5956300" y="2863850"/>
          <p14:tracePt t="28578" x="5921375" y="2863850"/>
          <p14:tracePt t="28588" x="5880100" y="2863850"/>
          <p14:tracePt t="28594" x="5845175" y="2871788"/>
          <p14:tracePt t="28605" x="5819775" y="2881313"/>
          <p14:tracePt t="28610" x="5802313" y="2881313"/>
          <p14:tracePt t="28619" x="5786438" y="2889250"/>
          <p14:tracePt t="28628" x="5768975" y="2897188"/>
          <p14:tracePt t="28632" x="5761038" y="2906713"/>
          <p14:tracePt t="28658" x="5761038" y="2914650"/>
          <p14:tracePt t="28672" x="5751513" y="2914650"/>
          <p14:tracePt t="28680" x="5751513" y="2922588"/>
          <p14:tracePt t="28689" x="5743575" y="2940050"/>
          <p14:tracePt t="28694" x="5735638" y="2949575"/>
          <p14:tracePt t="28704" x="5735638" y="2965450"/>
          <p14:tracePt t="28710" x="5726113" y="2982913"/>
          <p14:tracePt t="28719" x="5708650" y="3000375"/>
          <p14:tracePt t="28726" x="5700713" y="3008313"/>
          <p14:tracePt t="28734" x="5692775" y="3033713"/>
          <p14:tracePt t="28743" x="5683250" y="3059113"/>
          <p14:tracePt t="28750" x="5675313" y="3076575"/>
          <p14:tracePt t="28760" x="5657850" y="3101975"/>
          <p14:tracePt t="28764" x="5657850" y="3127375"/>
          <p14:tracePt t="28773" x="5657850" y="3144838"/>
          <p14:tracePt t="28780" x="5641975" y="3160713"/>
          <p14:tracePt t="28788" x="5632450" y="3186113"/>
          <p14:tracePt t="28796" x="5624513" y="3203575"/>
          <p14:tracePt t="28805" x="5616575" y="3221038"/>
          <p14:tracePt t="28812" x="5607050" y="3228975"/>
          <p14:tracePt t="28821" x="5591175" y="3254375"/>
          <p14:tracePt t="28826" x="5591175" y="3263900"/>
          <p14:tracePt t="28835" x="5581650" y="3271838"/>
          <p14:tracePt t="28844" x="5581650" y="3289300"/>
          <p14:tracePt t="28851" x="5573713" y="3297238"/>
          <p14:tracePt t="28867" x="5573713" y="3305175"/>
          <p14:tracePt t="28875" x="5573713" y="3314700"/>
          <p14:tracePt t="28891" x="5573713" y="3322638"/>
          <p14:tracePt t="28929" x="5581650" y="3322638"/>
          <p14:tracePt t="28938" x="5607050" y="3322638"/>
          <p14:tracePt t="28944" x="5632450" y="3330575"/>
          <p14:tracePt t="28955" x="5657850" y="3340100"/>
          <p14:tracePt t="28960" x="5700713" y="3340100"/>
          <p14:tracePt t="28966" x="5743575" y="3348038"/>
          <p14:tracePt t="28976" x="5827713" y="3373438"/>
          <p14:tracePt t="28983" x="5921375" y="3382963"/>
          <p14:tracePt t="28994" x="6015038" y="3398838"/>
          <p14:tracePt t="28999" x="6151563" y="3416300"/>
          <p14:tracePt t="29006" x="6278563" y="3433763"/>
          <p14:tracePt t="29015" x="6397625" y="3433763"/>
          <p14:tracePt t="29025" x="6542088" y="3441700"/>
          <p14:tracePt t="29028" x="6669088" y="3449638"/>
          <p14:tracePt t="29037" x="6797675" y="3449638"/>
          <p14:tracePt t="29045" x="6924675" y="3467100"/>
          <p14:tracePt t="29055" x="7051675" y="3475038"/>
          <p14:tracePt t="29061" x="7196138" y="3475038"/>
          <p14:tracePt t="29071" x="7323138" y="3492500"/>
          <p14:tracePt t="29078" x="7459663" y="3492500"/>
          <p14:tracePt t="29084" x="7586663" y="3492500"/>
          <p14:tracePt t="29091" x="7731125" y="3502025"/>
          <p14:tracePt t="29099" x="7859713" y="3502025"/>
          <p14:tracePt t="29106" x="7994650" y="3502025"/>
          <p14:tracePt t="29114" x="8121650" y="3502025"/>
          <p14:tracePt t="29122" x="8232775" y="3502025"/>
          <p14:tracePt t="29130" x="8351838" y="3502025"/>
          <p14:tracePt t="29138" x="8445500" y="3502025"/>
          <p14:tracePt t="29147" x="8539163" y="3502025"/>
          <p14:tracePt t="29155" x="8623300" y="3502025"/>
          <p14:tracePt t="29160" x="8716963" y="3484563"/>
          <p14:tracePt t="29171" x="8767763" y="3484563"/>
          <p14:tracePt t="29178" x="8810625" y="3484563"/>
          <p14:tracePt t="29185" x="8836025" y="3484563"/>
          <p14:tracePt t="29194" x="8869363" y="3484563"/>
          <p14:tracePt t="29200" x="8904288" y="3484563"/>
          <p14:tracePt t="29209" x="8937625" y="3475038"/>
          <p14:tracePt t="29217" x="8963025" y="3475038"/>
          <p14:tracePt t="29223" x="8988425" y="3467100"/>
          <p14:tracePt t="29230" x="9023350" y="3459163"/>
          <p14:tracePt t="29239" x="9048750" y="3459163"/>
          <p14:tracePt t="29247" x="9064625" y="3459163"/>
          <p14:tracePt t="29255" x="9091613" y="3459163"/>
          <p14:tracePt t="29264" x="9124950" y="3459163"/>
          <p14:tracePt t="29270" x="9142413" y="3459163"/>
          <p14:tracePt t="29279" x="9175750" y="3459163"/>
          <p14:tracePt t="29285" x="9236075" y="3467100"/>
          <p14:tracePt t="29294" x="9261475" y="3467100"/>
          <p14:tracePt t="29301" x="9286875" y="3467100"/>
          <p14:tracePt t="29309" x="9320213" y="3467100"/>
          <p14:tracePt t="29316" x="9345613" y="3467100"/>
          <p14:tracePt t="29326" x="9363075" y="3467100"/>
          <p14:tracePt t="29332" x="9388475" y="3467100"/>
          <p14:tracePt t="29340" x="9396413" y="3467100"/>
          <p14:tracePt t="29348" x="9405938" y="3467100"/>
          <p14:tracePt t="29356" x="9421813" y="3467100"/>
          <p14:tracePt t="29362" x="9431338" y="3475038"/>
          <p14:tracePt t="29371" x="9447213" y="3475038"/>
          <p14:tracePt t="29379" x="9472613" y="3484563"/>
          <p14:tracePt t="29387" x="9482138" y="3484563"/>
          <p14:tracePt t="29394" x="9515475" y="3492500"/>
          <p14:tracePt t="29404" x="9550400" y="3492500"/>
          <p14:tracePt t="29410" x="9617075" y="3502025"/>
          <p14:tracePt t="29416" x="9659938" y="3502025"/>
          <p14:tracePt t="29425" x="9702800" y="3509963"/>
          <p14:tracePt t="29432" x="9761538" y="3509963"/>
          <p14:tracePt t="29440" x="9804400" y="3509963"/>
          <p14:tracePt t="29449" x="9855200" y="3517900"/>
          <p14:tracePt t="29456" x="9898063" y="3517900"/>
          <p14:tracePt t="29464" x="9940925" y="3535363"/>
          <p14:tracePt t="29472" x="9983788" y="3535363"/>
          <p14:tracePt t="29480" x="10034588" y="3543300"/>
          <p14:tracePt t="29488" x="10075863" y="3552825"/>
          <p14:tracePt t="29494" x="10126663" y="3560763"/>
          <p14:tracePt t="29504" x="10169525" y="3560763"/>
          <p14:tracePt t="29511" x="10212388" y="3568700"/>
          <p14:tracePt t="29522" x="10245725" y="3568700"/>
          <p14:tracePt t="29527" x="10280650" y="3568700"/>
          <p14:tracePt t="29534" x="10331450" y="3568700"/>
          <p14:tracePt t="29543" x="10364788" y="3568700"/>
          <p14:tracePt t="29551" x="10390188" y="3568700"/>
          <p14:tracePt t="29556" x="10399713" y="3568700"/>
          <p14:tracePt t="29564" x="10415588" y="3568700"/>
          <p14:tracePt t="29572" x="10425113" y="3568700"/>
          <p14:tracePt t="29580" x="10433050" y="3568700"/>
          <p14:tracePt t="29588" x="10450513" y="3568700"/>
          <p14:tracePt t="29604" x="10467975" y="3568700"/>
          <p14:tracePt t="29613" x="10483850" y="3568700"/>
          <p14:tracePt t="29620" x="10509250" y="3568700"/>
          <p14:tracePt t="29628" x="10534650" y="3578225"/>
          <p14:tracePt t="29637" x="10577513" y="3578225"/>
          <p14:tracePt t="29643" x="10612438" y="3578225"/>
          <p14:tracePt t="29651" x="10637838" y="3578225"/>
          <p14:tracePt t="29659" x="10704513" y="3578225"/>
          <p14:tracePt t="29666" x="10739438" y="3578225"/>
          <p14:tracePt t="29675" x="10772775" y="3586163"/>
          <p14:tracePt t="29680" x="10790238" y="3586163"/>
          <p14:tracePt t="29688" x="10823575" y="3586163"/>
          <p14:tracePt t="29696" x="10848975" y="3586163"/>
          <p14:tracePt t="29704" x="10874375" y="3594100"/>
          <p14:tracePt t="29712" x="10901363" y="3594100"/>
          <p14:tracePt t="29721" x="10934700" y="3594100"/>
          <p14:tracePt t="29728" x="10968038" y="3594100"/>
          <p14:tracePt t="29737" x="10985500" y="3594100"/>
          <p14:tracePt t="29745" x="11018838" y="3586163"/>
          <p14:tracePt t="29754" x="11053763" y="3586163"/>
          <p14:tracePt t="29759" x="11087100" y="3578225"/>
          <p14:tracePt t="29767" x="11122025" y="3568700"/>
          <p14:tracePt t="29776" x="11137900" y="3560763"/>
          <p14:tracePt t="29782" x="11163300" y="3552825"/>
          <p14:tracePt t="29790" x="11180763" y="3543300"/>
          <p14:tracePt t="29799" x="11188700" y="3543300"/>
          <p14:tracePt t="29807" x="11188700" y="3535363"/>
          <p14:tracePt t="29814" x="11188700" y="3527425"/>
          <p14:tracePt t="29836" x="11188700" y="3517900"/>
          <p14:tracePt t="29855" x="11188700" y="3509963"/>
          <p14:tracePt t="29860" x="11188700" y="3502025"/>
          <p14:tracePt t="29877" x="11188700" y="3484563"/>
          <p14:tracePt t="29882" x="11188700" y="3475038"/>
          <p14:tracePt t="29903" x="11188700" y="3441700"/>
          <p14:tracePt t="29907" x="11198225" y="3416300"/>
          <p14:tracePt t="29915" x="11206163" y="3398838"/>
          <p14:tracePt t="29922" x="11206163" y="3373438"/>
          <p14:tracePt t="29931" x="11206163" y="3348038"/>
          <p14:tracePt t="29938" x="11206163" y="3330575"/>
          <p14:tracePt t="29946" x="11206163" y="3314700"/>
          <p14:tracePt t="29953" x="11206163" y="3279775"/>
          <p14:tracePt t="29960" x="11206163" y="3263900"/>
          <p14:tracePt t="29971" x="11206163" y="3238500"/>
          <p14:tracePt t="29977" x="11206163" y="3221038"/>
          <p14:tracePt t="29987" x="11215688" y="3203575"/>
          <p14:tracePt t="29993" x="11215688" y="3186113"/>
          <p14:tracePt t="30001" x="11215688" y="3170238"/>
          <p14:tracePt t="30010" x="11215688" y="3160713"/>
          <p14:tracePt t="30015" x="11215688" y="3152775"/>
          <p14:tracePt t="30022" x="11215688" y="3144838"/>
          <p14:tracePt t="30030" x="11215688" y="3127375"/>
          <p14:tracePt t="30038" x="11215688" y="3119438"/>
          <p14:tracePt t="30047" x="11215688" y="3109913"/>
          <p14:tracePt t="30054" x="11215688" y="3094038"/>
          <p14:tracePt t="30062" x="11215688" y="3084513"/>
          <p14:tracePt t="30072" x="11215688" y="3067050"/>
          <p14:tracePt t="30078" x="11215688" y="3051175"/>
          <p14:tracePt t="30086" x="11215688" y="3041650"/>
          <p14:tracePt t="30094" x="11215688" y="3025775"/>
          <p14:tracePt t="30103" x="11215688" y="3016250"/>
          <p14:tracePt t="30109" x="11215688" y="3008313"/>
          <p14:tracePt t="30116" x="11215688" y="3000375"/>
          <p14:tracePt t="30132" x="11215688" y="2990850"/>
          <p14:tracePt t="30162" x="11215688" y="2974975"/>
          <p14:tracePt t="30178" x="11215688" y="2965450"/>
          <p14:tracePt t="30187" x="11223625" y="2949575"/>
          <p14:tracePt t="30203" x="11223625" y="2932113"/>
          <p14:tracePt t="30210" x="11223625" y="2914650"/>
          <p14:tracePt t="30216" x="11223625" y="2906713"/>
          <p14:tracePt t="30228" x="11223625" y="2897188"/>
          <p14:tracePt t="30232" x="11223625" y="2889250"/>
          <p14:tracePt t="30248" x="11223625" y="2881313"/>
          <p14:tracePt t="30256" x="11223625" y="2871788"/>
          <p14:tracePt t="30272" x="11223625" y="2863850"/>
          <p14:tracePt t="30278" x="11223625" y="2855913"/>
          <p14:tracePt t="30288" x="11223625" y="2846388"/>
          <p14:tracePt t="30357" x="11223625" y="2838450"/>
          <p14:tracePt t="30405" x="11215688" y="2838450"/>
          <p14:tracePt t="30411" x="11172825" y="2830513"/>
          <p14:tracePt t="30419" x="11112500" y="2830513"/>
          <p14:tracePt t="30426" x="11028363" y="2820988"/>
          <p14:tracePt t="30436" x="10917238" y="2805113"/>
          <p14:tracePt t="30443" x="10790238" y="2795588"/>
          <p14:tracePt t="30453" x="10628313" y="2787650"/>
          <p14:tracePt t="30458" x="10458450" y="2787650"/>
          <p14:tracePt t="30466" x="10255250" y="2787650"/>
          <p14:tracePt t="30475" x="10050463" y="2787650"/>
          <p14:tracePt t="30482" x="9880600" y="2787650"/>
          <p14:tracePt t="30488" x="9720263" y="2787650"/>
          <p14:tracePt t="30496" x="9550400" y="2787650"/>
          <p14:tracePt t="30506" x="9380538" y="2787650"/>
          <p14:tracePt t="30512" x="9167813" y="2770188"/>
          <p14:tracePt t="30521" x="8980488" y="2752725"/>
          <p14:tracePt t="30528" x="8777288" y="2752725"/>
          <p14:tracePt t="30537" x="8420100" y="2719388"/>
          <p14:tracePt t="30544" x="8266113" y="2711450"/>
          <p14:tracePt t="30552" x="8113713" y="2693988"/>
          <p14:tracePt t="30558" x="7951788" y="2686050"/>
          <p14:tracePt t="30567" x="7816850" y="2676525"/>
          <p14:tracePt t="30576" x="7672388" y="2660650"/>
          <p14:tracePt t="30582" x="7545388" y="2660650"/>
          <p14:tracePt t="30591" x="7442200" y="2651125"/>
          <p14:tracePt t="30598" x="7358063" y="2651125"/>
          <p14:tracePt t="30606" x="7272338" y="2651125"/>
          <p14:tracePt t="30612" x="7204075" y="2651125"/>
          <p14:tracePt t="30620" x="7145338" y="2651125"/>
          <p14:tracePt t="30628" x="7112000" y="2651125"/>
          <p14:tracePt t="30636" x="7085013" y="2651125"/>
          <p14:tracePt t="30645" x="7059613" y="2651125"/>
          <p14:tracePt t="30653" x="7043738" y="2651125"/>
          <p14:tracePt t="30660" x="7034213" y="2651125"/>
          <p14:tracePt t="30669" x="7026275" y="2651125"/>
          <p14:tracePt t="30678" x="7018338" y="2651125"/>
          <p14:tracePt t="30682" x="7008813" y="2651125"/>
          <p14:tracePt t="30691" x="7000875" y="2651125"/>
          <p14:tracePt t="30698" x="6992938" y="2651125"/>
          <p14:tracePt t="30706" x="6983413" y="2651125"/>
          <p14:tracePt t="30714" x="6967538" y="2651125"/>
          <p14:tracePt t="30722" x="6950075" y="2651125"/>
          <p14:tracePt t="30731" x="6924675" y="2651125"/>
          <p14:tracePt t="30738" x="6889750" y="2651125"/>
          <p14:tracePt t="30744" x="6856413" y="2651125"/>
          <p14:tracePt t="30753" x="6831013" y="2660650"/>
          <p14:tracePt t="30760" x="6797675" y="2660650"/>
          <p14:tracePt t="30770" x="6762750" y="2668588"/>
          <p14:tracePt t="30778" x="6729413" y="2676525"/>
          <p14:tracePt t="30787" x="6669088" y="2686050"/>
          <p14:tracePt t="30793" x="6653213" y="2686050"/>
          <p14:tracePt t="30803" x="6626225" y="2693988"/>
          <p14:tracePt t="30806" x="6610350" y="2693988"/>
          <p14:tracePt t="30814" x="6600825" y="2693988"/>
          <p14:tracePt t="30822" x="6584950" y="2693988"/>
          <p14:tracePt t="30831" x="6567488" y="2693988"/>
          <p14:tracePt t="30838" x="6559550" y="2693988"/>
          <p14:tracePt t="30847" x="6550025" y="2693988"/>
          <p14:tracePt t="30854" x="6534150" y="2693988"/>
          <p14:tracePt t="30862" x="6524625" y="2693988"/>
          <p14:tracePt t="30870" x="6508750" y="2693988"/>
          <p14:tracePt t="30878" x="6499225" y="2693988"/>
          <p14:tracePt t="30886" x="6491288" y="2693988"/>
          <p14:tracePt t="30893" x="6473825" y="2693988"/>
          <p14:tracePt t="30918" x="6430963" y="2693988"/>
          <p14:tracePt t="30925" x="6405563" y="2693988"/>
          <p14:tracePt t="30932" x="6380163" y="2693988"/>
          <p14:tracePt t="30940" x="6364288" y="2693988"/>
          <p14:tracePt t="30946" x="6329363" y="2693988"/>
          <p14:tracePt t="30954" x="6296025" y="2693988"/>
          <p14:tracePt t="30962" x="6253163" y="2693988"/>
          <p14:tracePt t="30970" x="6210300" y="2693988"/>
          <p14:tracePt t="30978" x="6167438" y="2693988"/>
          <p14:tracePt t="30986" x="6108700" y="2693988"/>
          <p14:tracePt t="30995" x="6065838" y="2693988"/>
          <p14:tracePt t="31003" x="6024563" y="2701925"/>
          <p14:tracePt t="31010" x="5989638" y="2701925"/>
          <p14:tracePt t="31019" x="5956300" y="2711450"/>
          <p14:tracePt t="31026" x="5921375" y="2711450"/>
          <p14:tracePt t="31033" x="5870575" y="2719388"/>
          <p14:tracePt t="31040" x="5845175" y="2719388"/>
          <p14:tracePt t="31048" x="5819775" y="2727325"/>
          <p14:tracePt t="31056" x="5802313" y="2727325"/>
          <p14:tracePt t="31064" x="5768975" y="2727325"/>
          <p14:tracePt t="31070" x="5743575" y="2727325"/>
          <p14:tracePt t="31078" x="5726113" y="2727325"/>
          <p14:tracePt t="31086" x="5692775" y="2727325"/>
          <p14:tracePt t="31094" x="5657850" y="2727325"/>
          <p14:tracePt t="31103" x="5641975" y="2727325"/>
          <p14:tracePt t="31111" x="5616575" y="2727325"/>
          <p14:tracePt t="31119" x="5581650" y="2727325"/>
          <p14:tracePt t="31127" x="5556250" y="2727325"/>
          <p14:tracePt t="31135" x="5513388" y="2736850"/>
          <p14:tracePt t="31144" x="5487988" y="2736850"/>
          <p14:tracePt t="31149" x="5454650" y="2736850"/>
          <p14:tracePt t="31156" x="5429250" y="2736850"/>
          <p14:tracePt t="31164" x="5386388" y="2736850"/>
          <p14:tracePt t="31172" x="5360988" y="2736850"/>
          <p14:tracePt t="31180" x="5353050" y="2736850"/>
          <p14:tracePt t="31188" x="5327650" y="2736850"/>
          <p14:tracePt t="31196" x="5318125" y="2736850"/>
          <p14:tracePt t="31204" x="5302250" y="2736850"/>
          <p14:tracePt t="31211" x="5292725" y="2736850"/>
          <p14:tracePt t="31219" x="5284788" y="2736850"/>
          <p14:tracePt t="31226" x="5276850" y="2736850"/>
          <p14:tracePt t="31235" x="5267325" y="2736850"/>
          <p14:tracePt t="31259" x="5259388" y="2736850"/>
          <p14:tracePt t="31351" x="5249863" y="2736850"/>
          <p14:tracePt t="31382" x="5241925" y="2744788"/>
          <p14:tracePt t="31391" x="5233988" y="2762250"/>
          <p14:tracePt t="31398" x="5216525" y="2770188"/>
          <p14:tracePt t="31406" x="5199063" y="2787650"/>
          <p14:tracePt t="31412" x="5173663" y="2846388"/>
          <p14:tracePt t="31420" x="5157788" y="2881313"/>
          <p14:tracePt t="31429" x="5140325" y="2914650"/>
          <p14:tracePt t="31437" x="5114925" y="2965450"/>
          <p14:tracePt t="31444" x="5089525" y="3000375"/>
          <p14:tracePt t="31452" x="5072063" y="3051175"/>
          <p14:tracePt t="31460" x="5054600" y="3109913"/>
          <p14:tracePt t="31469" x="5038725" y="3160713"/>
          <p14:tracePt t="31476" x="5021263" y="3221038"/>
          <p14:tracePt t="31483" x="5013325" y="3279775"/>
          <p14:tracePt t="31492" x="5003800" y="3340100"/>
          <p14:tracePt t="31499" x="4987925" y="3382963"/>
          <p14:tracePt t="31506" x="4987925" y="3416300"/>
          <p14:tracePt t="31514" x="4978400" y="3441700"/>
          <p14:tracePt t="31522" x="4978400" y="3467100"/>
          <p14:tracePt t="31536" x="4970463" y="3475038"/>
          <p14:tracePt t="31734" x="4978400" y="3475038"/>
          <p14:tracePt t="31747" x="4995863" y="3475038"/>
          <p14:tracePt t="31754" x="5046663" y="3475038"/>
          <p14:tracePt t="31762" x="5097463" y="3475038"/>
          <p14:tracePt t="31770" x="5165725" y="3467100"/>
          <p14:tracePt t="31779" x="5259388" y="3449638"/>
          <p14:tracePt t="31787" x="5343525" y="3441700"/>
          <p14:tracePt t="31794" x="5497513" y="3433763"/>
          <p14:tracePt t="31802" x="5573713" y="3416300"/>
          <p14:tracePt t="31811" x="5657850" y="3408363"/>
          <p14:tracePt t="31820" x="5726113" y="3408363"/>
          <p14:tracePt t="31826" x="5786438" y="3408363"/>
          <p14:tracePt t="31834" x="5827713" y="3408363"/>
          <p14:tracePt t="31840" x="5862638" y="3408363"/>
          <p14:tracePt t="31848" x="5895975" y="3408363"/>
          <p14:tracePt t="31856" x="5913438" y="3408363"/>
          <p14:tracePt t="31864" x="5946775" y="3408363"/>
          <p14:tracePt t="31870" x="5981700" y="3416300"/>
          <p14:tracePt t="31878" x="6032500" y="3433763"/>
          <p14:tracePt t="31886" x="6075363" y="3441700"/>
          <p14:tracePt t="31902" x="6245225" y="3467100"/>
          <p14:tracePt t="31910" x="6329363" y="3467100"/>
          <p14:tracePt t="31920" x="6491288" y="3475038"/>
          <p14:tracePt t="31927" x="6584950" y="3475038"/>
          <p14:tracePt t="31935" x="6686550" y="3475038"/>
          <p14:tracePt t="31940" x="6770688" y="3475038"/>
          <p14:tracePt t="31949" x="6848475" y="3475038"/>
          <p14:tracePt t="31956" x="6932613" y="3475038"/>
          <p14:tracePt t="31965" x="7000875" y="3475038"/>
          <p14:tracePt t="31972" x="7059613" y="3475038"/>
          <p14:tracePt t="31981" x="7102475" y="3475038"/>
          <p14:tracePt t="31988" x="7145338" y="3475038"/>
          <p14:tracePt t="31997" x="7178675" y="3475038"/>
          <p14:tracePt t="32002" x="7213600" y="3475038"/>
          <p14:tracePt t="32010" x="7239000" y="3475038"/>
          <p14:tracePt t="32018" x="7264400" y="3475038"/>
          <p14:tracePt t="32027" x="7289800" y="3475038"/>
          <p14:tracePt t="32036" x="7307263" y="3475038"/>
          <p14:tracePt t="32043" x="7332663" y="3475038"/>
          <p14:tracePt t="32051" x="7358063" y="3475038"/>
          <p14:tracePt t="32064" x="7383463" y="3475038"/>
          <p14:tracePt t="32072" x="7391400" y="3475038"/>
          <p14:tracePt t="32080" x="7408863" y="3475038"/>
          <p14:tracePt t="32088" x="7416800" y="3467100"/>
          <p14:tracePt t="32097" x="7426325" y="3459163"/>
          <p14:tracePt t="32104" x="7434263" y="3459163"/>
          <p14:tracePt t="32112" x="7451725" y="3459163"/>
          <p14:tracePt t="32129" x="7467600" y="3459163"/>
          <p14:tracePt t="32136" x="7477125" y="3459163"/>
          <p14:tracePt t="32144" x="7493000" y="3449638"/>
          <p14:tracePt t="32151" x="7518400" y="3449638"/>
          <p14:tracePt t="32160" x="7535863" y="3449638"/>
          <p14:tracePt t="32168" x="7561263" y="3449638"/>
          <p14:tracePt t="32175" x="7604125" y="3449638"/>
          <p14:tracePt t="32185" x="7637463" y="3449638"/>
          <p14:tracePt t="32190" x="7672388" y="3449638"/>
          <p14:tracePt t="32198" x="7715250" y="3449638"/>
          <p14:tracePt t="32204" x="7740650" y="3449638"/>
          <p14:tracePt t="32212" x="7773988" y="3449638"/>
          <p14:tracePt t="32220" x="7816850" y="3449638"/>
          <p14:tracePt t="32229" x="7859713" y="3449638"/>
          <p14:tracePt t="32236" x="7910513" y="3449638"/>
          <p14:tracePt t="32244" x="7961313" y="3449638"/>
          <p14:tracePt t="32252" x="8012113" y="3467100"/>
          <p14:tracePt t="32260" x="8054975" y="3467100"/>
          <p14:tracePt t="32268" x="8096250" y="3467100"/>
          <p14:tracePt t="32274" x="8139113" y="3467100"/>
          <p14:tracePt t="32285" x="8174038" y="3467100"/>
          <p14:tracePt t="32290" x="8207375" y="3467100"/>
          <p14:tracePt t="32299" x="8258175" y="3475038"/>
          <p14:tracePt t="32307" x="8291513" y="3475038"/>
          <p14:tracePt t="32315" x="8318500" y="3475038"/>
          <p14:tracePt t="32322" x="8334375" y="3475038"/>
          <p14:tracePt t="32328" x="8359775" y="3475038"/>
          <p14:tracePt t="32336" x="8377238" y="3475038"/>
          <p14:tracePt t="32345" x="8385175" y="3475038"/>
          <p14:tracePt t="32352" x="8402638" y="3475038"/>
          <p14:tracePt t="32376" x="8410575" y="3475038"/>
          <p14:tracePt t="32546" x="8420100" y="3467100"/>
          <p14:tracePt t="32554" x="8428038" y="3459163"/>
          <p14:tracePt t="32578" x="8435975" y="3449638"/>
          <p14:tracePt t="32587" x="8445500" y="3433763"/>
          <p14:tracePt t="32600" x="8453438" y="3433763"/>
          <p14:tracePt t="32610" x="8453438" y="3416300"/>
          <p14:tracePt t="32618" x="8462963" y="3398838"/>
          <p14:tracePt t="32627" x="8462963" y="3373438"/>
          <p14:tracePt t="32635" x="8462963" y="3314700"/>
          <p14:tracePt t="32642" x="8462963" y="3246438"/>
          <p14:tracePt t="32651" x="8462963" y="3160713"/>
          <p14:tracePt t="32656" x="8453438" y="3059113"/>
          <p14:tracePt t="32664" x="8435975" y="2940050"/>
          <p14:tracePt t="32670" x="8394700" y="2676525"/>
          <p14:tracePt t="32679" x="8351838" y="2481263"/>
          <p14:tracePt t="32686" x="8291513" y="2227263"/>
          <p14:tracePt t="32695" x="8224838" y="1938338"/>
          <p14:tracePt t="32703" x="8139113" y="1649413"/>
          <p14:tracePt t="32710" x="8029575" y="1350963"/>
          <p14:tracePt t="32718" x="7935913" y="1087438"/>
          <p14:tracePt t="32727" x="7832725" y="849313"/>
          <p14:tracePt t="32734" x="7723188" y="6286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9">
            <a:extLst>
              <a:ext uri="{FF2B5EF4-FFF2-40B4-BE49-F238E27FC236}">
                <a16:creationId xmlns:a16="http://schemas.microsoft.com/office/drawing/2014/main" id="{99192C51-B764-4A9B-9587-5EF8B628B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648929" y="557190"/>
            <a:ext cx="5181510" cy="1671569"/>
          </a:xfrm>
        </p:spPr>
        <p:txBody>
          <a:bodyPr>
            <a:normAutofit/>
          </a:bodyPr>
          <a:lstStyle/>
          <a:p>
            <a:r>
              <a:rPr lang="en-US" sz="4000"/>
              <a:t>Methods</a:t>
            </a:r>
          </a:p>
        </p:txBody>
      </p:sp>
      <p:sp>
        <p:nvSpPr>
          <p:cNvPr id="3" name="Content Placeholder 2">
            <a:extLst>
              <a:ext uri="{FF2B5EF4-FFF2-40B4-BE49-F238E27FC236}">
                <a16:creationId xmlns:a16="http://schemas.microsoft.com/office/drawing/2014/main" id="{2FD869E1-6D82-4D84-A91B-BC518CB66D88}"/>
              </a:ext>
            </a:extLst>
          </p:cNvPr>
          <p:cNvSpPr>
            <a:spLocks noGrp="1"/>
          </p:cNvSpPr>
          <p:nvPr>
            <p:ph idx="1"/>
          </p:nvPr>
        </p:nvSpPr>
        <p:spPr>
          <a:xfrm>
            <a:off x="648930" y="2406650"/>
            <a:ext cx="5181508" cy="3722438"/>
          </a:xfrm>
        </p:spPr>
        <p:txBody>
          <a:bodyPr>
            <a:normAutofit/>
          </a:bodyPr>
          <a:lstStyle/>
          <a:p>
            <a:pPr marL="0" indent="0">
              <a:buNone/>
            </a:pPr>
            <a:r>
              <a:rPr lang="en-US" sz="2000" dirty="0"/>
              <a:t>What Methods were used? </a:t>
            </a:r>
          </a:p>
          <a:p>
            <a:r>
              <a:rPr lang="en-US" sz="2000" dirty="0">
                <a:effectLst/>
                <a:ea typeface="Calibri" panose="020F0502020204030204" pitchFamily="34" charset="0"/>
                <a:cs typeface="Times New Roman" panose="02020603050405020304" pitchFamily="18" charset="0"/>
              </a:rPr>
              <a:t>Topic modeling with </a:t>
            </a:r>
            <a:r>
              <a:rPr lang="en-US" sz="2000" dirty="0" err="1">
                <a:effectLst/>
                <a:ea typeface="Calibri" panose="020F0502020204030204" pitchFamily="34" charset="0"/>
                <a:cs typeface="Times New Roman" panose="02020603050405020304" pitchFamily="18" charset="0"/>
              </a:rPr>
              <a:t>sklearn</a:t>
            </a:r>
            <a:endParaRPr lang="en-US" sz="2000" dirty="0">
              <a:effectLst/>
              <a:ea typeface="Calibri" panose="020F0502020204030204" pitchFamily="34" charset="0"/>
              <a:cs typeface="Times New Roman" panose="02020603050405020304" pitchFamily="18" charset="0"/>
            </a:endParaRPr>
          </a:p>
          <a:p>
            <a:r>
              <a:rPr lang="en-US" sz="2000" dirty="0">
                <a:ea typeface="Calibri" panose="020F0502020204030204" pitchFamily="34" charset="0"/>
                <a:cs typeface="Times New Roman" panose="02020603050405020304" pitchFamily="18" charset="0"/>
              </a:rPr>
              <a:t>Sentiment Analysis (2 approaches)</a:t>
            </a:r>
          </a:p>
          <a:p>
            <a:pPr lvl="1"/>
            <a:r>
              <a:rPr lang="en-US" sz="2000" dirty="0" err="1">
                <a:effectLst/>
                <a:latin typeface="Calibri" panose="020F0502020204030204" pitchFamily="34" charset="0"/>
                <a:ea typeface="Calibri" panose="020F0502020204030204" pitchFamily="34" charset="0"/>
                <a:cs typeface="Times New Roman" panose="02020603050405020304" pitchFamily="18" charset="0"/>
              </a:rPr>
              <a:t>vaderSentiment.vaderSentiment</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2000" b="1" dirty="0" err="1">
                <a:effectLst/>
                <a:latin typeface="Calibri" panose="020F0502020204030204" pitchFamily="34" charset="0"/>
                <a:ea typeface="Calibri" panose="020F0502020204030204" pitchFamily="34" charset="0"/>
                <a:cs typeface="Times New Roman" panose="02020603050405020304" pitchFamily="18" charset="0"/>
              </a:rPr>
              <a:t>nltk.sentiment.vader</a:t>
            </a:r>
            <a:r>
              <a:rPr lang="en-US" sz="2000" b="1" dirty="0">
                <a:effectLst/>
                <a:latin typeface="Calibri" panose="020F0502020204030204" pitchFamily="34" charset="0"/>
                <a:ea typeface="Calibri" panose="020F0502020204030204" pitchFamily="34" charset="0"/>
                <a:cs typeface="Times New Roman" panose="02020603050405020304" pitchFamily="18" charset="0"/>
              </a:rPr>
              <a:t> </a:t>
            </a:r>
          </a:p>
          <a:p>
            <a:pPr lvl="1"/>
            <a:r>
              <a:rPr lang="en-US" sz="2000" dirty="0">
                <a:latin typeface="Calibri" panose="020F0502020204030204" pitchFamily="34" charset="0"/>
                <a:ea typeface="Calibri" panose="020F0502020204030204" pitchFamily="34" charset="0"/>
                <a:cs typeface="Times New Roman" panose="02020603050405020304" pitchFamily="18" charset="0"/>
              </a:rPr>
              <a:t>13 Tweets were different</a:t>
            </a:r>
            <a:endParaRPr lang="en-US" sz="2000" dirty="0">
              <a:effectLst/>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9EAD9FD-7C81-429A-AD4E-1D3B9F75EC84}"/>
              </a:ext>
            </a:extLst>
          </p:cNvPr>
          <p:cNvPicPr/>
          <p:nvPr/>
        </p:nvPicPr>
        <p:blipFill rotWithShape="1">
          <a:blip r:embed="rId5">
            <a:alphaModFix amt="85000"/>
            <a:extLst>
              <a:ext uri="{28A0092B-C50C-407E-A947-70E740481C1C}">
                <a14:useLocalDpi xmlns:a14="http://schemas.microsoft.com/office/drawing/2010/main" val="0"/>
              </a:ext>
            </a:extLst>
          </a:blip>
          <a:srcRect r="-2" b="2889"/>
          <a:stretch/>
        </p:blipFill>
        <p:spPr>
          <a:xfrm>
            <a:off x="6189155" y="10"/>
            <a:ext cx="6002844" cy="6857990"/>
          </a:xfrm>
          <a:prstGeom prst="rect">
            <a:avLst/>
          </a:prstGeom>
          <a:effectLst/>
        </p:spPr>
      </p:pic>
      <p:pic>
        <p:nvPicPr>
          <p:cNvPr id="4" name="Audio 3">
            <a:hlinkClick r:id="" action="ppaction://media"/>
            <a:extLst>
              <a:ext uri="{FF2B5EF4-FFF2-40B4-BE49-F238E27FC236}">
                <a16:creationId xmlns:a16="http://schemas.microsoft.com/office/drawing/2014/main" id="{99E39C15-219D-48FF-A546-FCAC05DB7A4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11028412"/>
      </p:ext>
    </p:extLst>
  </p:cSld>
  <p:clrMapOvr>
    <a:masterClrMapping/>
  </p:clrMapOvr>
  <mc:AlternateContent xmlns:mc="http://schemas.openxmlformats.org/markup-compatibility/2006">
    <mc:Choice xmlns:p14="http://schemas.microsoft.com/office/powerpoint/2010/main" Requires="p14">
      <p:transition spd="slow" p14:dur="2000" advTm="71035"/>
    </mc:Choice>
    <mc:Fallback>
      <p:transition spd="slow" advTm="71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642996" y="4571216"/>
            <a:ext cx="10906008" cy="1115415"/>
          </a:xfrm>
        </p:spPr>
        <p:txBody>
          <a:bodyPr vert="horz" lIns="91440" tIns="45720" rIns="91440" bIns="45720" rtlCol="0" anchor="b">
            <a:normAutofit/>
          </a:bodyPr>
          <a:lstStyle/>
          <a:p>
            <a:pPr algn="ctr"/>
            <a:r>
              <a:rPr lang="en-US" sz="6000"/>
              <a:t>Findings</a:t>
            </a:r>
          </a:p>
        </p:txBody>
      </p:sp>
      <p:pic>
        <p:nvPicPr>
          <p:cNvPr id="7" name="Picture 6">
            <a:extLst>
              <a:ext uri="{FF2B5EF4-FFF2-40B4-BE49-F238E27FC236}">
                <a16:creationId xmlns:a16="http://schemas.microsoft.com/office/drawing/2014/main" id="{E826ECC5-0B3F-4D01-9F2B-4496FDEDFE74}"/>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481946" y="1252362"/>
            <a:ext cx="3529109" cy="2223337"/>
          </a:xfrm>
          <a:prstGeom prst="rect">
            <a:avLst/>
          </a:prstGeom>
        </p:spPr>
      </p:pic>
      <p:pic>
        <p:nvPicPr>
          <p:cNvPr id="8" name="Picture 7">
            <a:extLst>
              <a:ext uri="{FF2B5EF4-FFF2-40B4-BE49-F238E27FC236}">
                <a16:creationId xmlns:a16="http://schemas.microsoft.com/office/drawing/2014/main" id="{059CC348-F932-49BB-90B0-1136EA4941A9}"/>
              </a:ext>
            </a:extLst>
          </p:cNvPr>
          <p:cNvPicPr/>
          <p:nvPr/>
        </p:nvPicPr>
        <p:blipFill>
          <a:blip r:embed="rId6">
            <a:extLst>
              <a:ext uri="{28A0092B-C50C-407E-A947-70E740481C1C}">
                <a14:useLocalDpi xmlns:a14="http://schemas.microsoft.com/office/drawing/2010/main" val="0"/>
              </a:ext>
            </a:extLst>
          </a:blip>
          <a:stretch>
            <a:fillRect/>
          </a:stretch>
        </p:blipFill>
        <p:spPr>
          <a:xfrm>
            <a:off x="4397288" y="476573"/>
            <a:ext cx="3397424" cy="3774916"/>
          </a:xfrm>
          <a:prstGeom prst="rect">
            <a:avLst/>
          </a:prstGeom>
        </p:spPr>
      </p:pic>
      <p:pic>
        <p:nvPicPr>
          <p:cNvPr id="10" name="Picture 9">
            <a:extLst>
              <a:ext uri="{FF2B5EF4-FFF2-40B4-BE49-F238E27FC236}">
                <a16:creationId xmlns:a16="http://schemas.microsoft.com/office/drawing/2014/main" id="{E0677AFF-1989-4892-882C-61AEBBF26701}"/>
              </a:ext>
            </a:extLst>
          </p:cNvPr>
          <p:cNvPicPr/>
          <p:nvPr/>
        </p:nvPicPr>
        <p:blipFill>
          <a:blip r:embed="rId7">
            <a:extLst>
              <a:ext uri="{28A0092B-C50C-407E-A947-70E740481C1C}">
                <a14:useLocalDpi xmlns:a14="http://schemas.microsoft.com/office/drawing/2010/main" val="0"/>
              </a:ext>
            </a:extLst>
          </a:blip>
          <a:stretch>
            <a:fillRect/>
          </a:stretch>
        </p:blipFill>
        <p:spPr>
          <a:xfrm>
            <a:off x="8153400" y="1391132"/>
            <a:ext cx="3553968" cy="1945797"/>
          </a:xfrm>
          <a:prstGeom prst="rect">
            <a:avLst/>
          </a:prstGeom>
        </p:spPr>
      </p:pic>
      <p:cxnSp>
        <p:nvCxnSpPr>
          <p:cNvPr id="106" name="Straight Connector 106">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5778706"/>
            <a:ext cx="9144000" cy="0"/>
          </a:xfrm>
          <a:prstGeom prst="line">
            <a:avLst/>
          </a:prstGeom>
          <a:ln w="19050">
            <a:solidFill>
              <a:srgbClr val="73AEF5"/>
            </a:solidFill>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23CD67DE-4FD5-4AB9-9B1D-30150B2C3CB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28454692"/>
      </p:ext>
    </p:extLst>
  </p:cSld>
  <p:clrMapOvr>
    <a:masterClrMapping/>
  </p:clrMapOvr>
  <mc:AlternateContent xmlns:mc="http://schemas.openxmlformats.org/markup-compatibility/2006">
    <mc:Choice xmlns:p14="http://schemas.microsoft.com/office/powerpoint/2010/main" Requires="p14">
      <p:transition spd="slow" p14:dur="2000" advTm="227160"/>
    </mc:Choice>
    <mc:Fallback>
      <p:transition spd="slow" advTm="227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67" x="3194050" y="2065338"/>
          <p14:tracePt t="200" x="3186113" y="2065338"/>
          <p14:tracePt t="672" x="3186113" y="2030413"/>
          <p14:tracePt t="680" x="3186113" y="1989138"/>
          <p14:tracePt t="688" x="3186113" y="1954213"/>
          <p14:tracePt t="697" x="3194050" y="1928813"/>
          <p14:tracePt t="704" x="3211513" y="1911350"/>
          <p14:tracePt t="712" x="3228975" y="1895475"/>
          <p14:tracePt t="719" x="3236913" y="1878013"/>
          <p14:tracePt t="727" x="3236913" y="1860550"/>
          <p14:tracePt t="734" x="3244850" y="1860550"/>
          <p14:tracePt t="741" x="3244850" y="1852613"/>
          <p14:tracePt t="790" x="3244850" y="1844675"/>
          <p14:tracePt t="804" x="3244850" y="1835150"/>
          <p14:tracePt t="811" x="3244850" y="1819275"/>
          <p14:tracePt t="820" x="3254375" y="1809750"/>
          <p14:tracePt t="827" x="3262313" y="1776413"/>
          <p14:tracePt t="836" x="3270250" y="1758950"/>
          <p14:tracePt t="843" x="3279775" y="1741488"/>
          <p14:tracePt t="852" x="3287713" y="1733550"/>
          <p14:tracePt t="860" x="3297238" y="1716088"/>
          <p14:tracePt t="865" x="3305175" y="1700213"/>
          <p14:tracePt t="874" x="3322638" y="1682750"/>
          <p14:tracePt t="882" x="3338513" y="1674813"/>
          <p14:tracePt t="889" x="3355975" y="1649413"/>
          <p14:tracePt t="902" x="3381375" y="1622425"/>
          <p14:tracePt t="905" x="3424238" y="1597025"/>
          <p14:tracePt t="913" x="3457575" y="1555750"/>
          <p14:tracePt t="921" x="3500438" y="1530350"/>
          <p14:tracePt t="929" x="3533775" y="1487488"/>
          <p14:tracePt t="935" x="3576638" y="1452563"/>
          <p14:tracePt t="943" x="3602038" y="1411288"/>
          <p14:tracePt t="951" x="3627438" y="1385888"/>
          <p14:tracePt t="959" x="3652838" y="1343025"/>
          <p14:tracePt t="968" x="3662363" y="1317625"/>
          <p14:tracePt t="975" x="3670300" y="1300163"/>
          <p14:tracePt t="984" x="3670300" y="1292225"/>
          <p14:tracePt t="991" x="3670300" y="1282700"/>
          <p14:tracePt t="1005" x="3670300" y="1274763"/>
          <p14:tracePt t="1029" x="3670300" y="1266825"/>
          <p14:tracePt t="1435" x="3670300" y="1257300"/>
          <p14:tracePt t="1441" x="3670300" y="1249363"/>
          <p14:tracePt t="1450" x="3670300" y="1241425"/>
          <p14:tracePt t="1458" x="3670300" y="1231900"/>
          <p14:tracePt t="1471" x="3670300" y="1223963"/>
          <p14:tracePt t="1481" x="3662363" y="1223963"/>
          <p14:tracePt t="1496" x="3652838" y="1206500"/>
          <p14:tracePt t="1504" x="3644900" y="1189038"/>
          <p14:tracePt t="1511" x="3619500" y="1163638"/>
          <p14:tracePt t="1519" x="3602038" y="1147763"/>
          <p14:tracePt t="1525" x="3576638" y="1130300"/>
          <p14:tracePt t="1535" x="3543300" y="1104900"/>
          <p14:tracePt t="1542" x="3500438" y="1069975"/>
          <p14:tracePt t="1550" x="3449638" y="1044575"/>
          <p14:tracePt t="1558" x="3389313" y="1011238"/>
          <p14:tracePt t="1566" x="3330575" y="968375"/>
          <p14:tracePt t="1574" x="3262313" y="935038"/>
          <p14:tracePt t="1581" x="3203575" y="917575"/>
          <p14:tracePt t="1590" x="3143250" y="884238"/>
          <p14:tracePt t="1597" x="3092450" y="866775"/>
          <p14:tracePt t="1606" x="3041650" y="858838"/>
          <p14:tracePt t="1612" x="3008313" y="841375"/>
          <p14:tracePt t="1619" x="2990850" y="833438"/>
          <p14:tracePt t="1627" x="2973388" y="833438"/>
          <p14:tracePt t="2210" x="2965450" y="808038"/>
          <p14:tracePt t="2218" x="2955925" y="798513"/>
          <p14:tracePt t="2225" x="2947988" y="773113"/>
          <p14:tracePt t="2235" x="2947988" y="755650"/>
          <p14:tracePt t="2255" x="2947988" y="747713"/>
          <p14:tracePt t="2281" x="2947988" y="739775"/>
          <p14:tracePt t="2312" x="2940050" y="739775"/>
          <p14:tracePt t="6975" x="2930525" y="773113"/>
          <p14:tracePt t="6982" x="2922588" y="815975"/>
          <p14:tracePt t="6990" x="2914650" y="874713"/>
          <p14:tracePt t="7000" x="2889250" y="952500"/>
          <p14:tracePt t="7005" x="2871788" y="1028700"/>
          <p14:tracePt t="7015" x="2846388" y="1112838"/>
          <p14:tracePt t="7022" x="2838450" y="1155700"/>
          <p14:tracePt t="7030" x="2803525" y="1223963"/>
          <p14:tracePt t="7038" x="2770188" y="1257300"/>
          <p14:tracePt t="7050" x="2719388" y="1282700"/>
          <p14:tracePt t="7052" x="2693988" y="1282700"/>
          <p14:tracePt t="7060" x="2676525" y="1282700"/>
          <p14:tracePt t="7067" x="2651125" y="1282700"/>
          <p14:tracePt t="7076" x="2641600" y="1282700"/>
          <p14:tracePt t="7164" x="2633663" y="1282700"/>
          <p14:tracePt t="7294" x="2616200" y="1282700"/>
          <p14:tracePt t="7301" x="2565400" y="1266825"/>
          <p14:tracePt t="7309" x="2446338" y="1249363"/>
          <p14:tracePt t="7317" x="2336800" y="1249363"/>
          <p14:tracePt t="7323" x="2251075" y="1249363"/>
          <p14:tracePt t="7332" x="2192338" y="1249363"/>
          <p14:tracePt t="7339" x="2149475" y="1249363"/>
          <p14:tracePt t="7347" x="2116138" y="1249363"/>
          <p14:tracePt t="7354" x="2090738" y="1249363"/>
          <p14:tracePt t="7363" x="2073275" y="1249363"/>
          <p14:tracePt t="7371" x="2055813" y="1249363"/>
          <p14:tracePt t="7401" x="2047875" y="1249363"/>
          <p14:tracePt t="7409" x="2038350" y="1249363"/>
          <p14:tracePt t="7418" x="2030413" y="1266825"/>
          <p14:tracePt t="7425" x="1997075" y="1282700"/>
          <p14:tracePt t="7433" x="1928813" y="1325563"/>
          <p14:tracePt t="7441" x="1893888" y="1343025"/>
          <p14:tracePt t="7449" x="1878013" y="1360488"/>
          <p14:tracePt t="7455" x="1860550" y="1360488"/>
          <p14:tracePt t="7464" x="1843088" y="1368425"/>
          <p14:tracePt t="7471" x="1827213" y="1376363"/>
          <p14:tracePt t="7482" x="1817688" y="1376363"/>
          <p14:tracePt t="7526" x="1809750" y="1376363"/>
          <p14:tracePt t="7533" x="1792288" y="1385888"/>
          <p14:tracePt t="7542" x="1766888" y="1393825"/>
          <p14:tracePt t="7550" x="1698625" y="1427163"/>
          <p14:tracePt t="7558" x="1614488" y="1444625"/>
          <p14:tracePt t="7566" x="1427163" y="1504950"/>
          <p14:tracePt t="7574" x="1308100" y="1538288"/>
          <p14:tracePt t="7582" x="1206500" y="1571625"/>
          <p14:tracePt t="7588" x="1120775" y="1606550"/>
          <p14:tracePt t="7597" x="1028700" y="1649413"/>
          <p14:tracePt t="7603" x="935038" y="1682750"/>
          <p14:tracePt t="7615" x="858838" y="1725613"/>
          <p14:tracePt t="7619" x="798513" y="1758950"/>
          <p14:tracePt t="7627" x="765175" y="1776413"/>
          <p14:tracePt t="7636" x="739775" y="1784350"/>
          <p14:tracePt t="7642" x="730250" y="1784350"/>
          <p14:tracePt t="7730" x="730250" y="1793875"/>
          <p14:tracePt t="7736" x="730250" y="1809750"/>
          <p14:tracePt t="7743" x="730250" y="1819275"/>
          <p14:tracePt t="7752" x="730250" y="1835150"/>
          <p14:tracePt t="7759" x="730250" y="1844675"/>
          <p14:tracePt t="7768" x="730250" y="1852613"/>
          <p14:tracePt t="7775" x="730250" y="1860550"/>
          <p14:tracePt t="7781" x="730250" y="1870075"/>
          <p14:tracePt t="7822" x="730250" y="1878013"/>
          <p14:tracePt t="7832" x="739775" y="1885950"/>
          <p14:tracePt t="7838" x="747713" y="1895475"/>
          <p14:tracePt t="7844" x="765175" y="1911350"/>
          <p14:tracePt t="7851" x="790575" y="1928813"/>
          <p14:tracePt t="7860" x="815975" y="1954213"/>
          <p14:tracePt t="7868" x="841375" y="1971675"/>
          <p14:tracePt t="7878" x="874713" y="1989138"/>
          <p14:tracePt t="7884" x="892175" y="1997075"/>
          <p14:tracePt t="7898" x="917575" y="2014538"/>
          <p14:tracePt t="7900" x="935038" y="2014538"/>
          <p14:tracePt t="7907" x="942975" y="2014538"/>
          <p14:tracePt t="7930" x="950913" y="2014538"/>
          <p14:tracePt t="7948" x="950913" y="2022475"/>
          <p14:tracePt t="8024" x="960438" y="2022475"/>
          <p14:tracePt t="8031" x="960438" y="2030413"/>
          <p14:tracePt t="8047" x="968375" y="2039938"/>
          <p14:tracePt t="8054" x="976313" y="2039938"/>
          <p14:tracePt t="8064" x="985838" y="2047875"/>
          <p14:tracePt t="8069" x="985838" y="2065338"/>
          <p14:tracePt t="8086" x="993775" y="2073275"/>
          <p14:tracePt t="8093" x="993775" y="2082800"/>
          <p14:tracePt t="8102" x="1003300" y="2098675"/>
          <p14:tracePt t="8107" x="1011238" y="2116138"/>
          <p14:tracePt t="8117" x="1011238" y="2149475"/>
          <p14:tracePt t="8132" x="1011238" y="2166938"/>
          <p14:tracePt t="8140" x="1019175" y="2174875"/>
          <p14:tracePt t="8156" x="1019175" y="2192338"/>
          <p14:tracePt t="8165" x="1028700" y="2192338"/>
          <p14:tracePt t="8169" x="1036638" y="2200275"/>
          <p14:tracePt t="8182" x="1036638" y="2209800"/>
          <p14:tracePt t="8209" x="1044575" y="2209800"/>
          <p14:tracePt t="8231" x="1054100" y="2209800"/>
          <p14:tracePt t="8387" x="1062038" y="2209800"/>
          <p14:tracePt t="8441" x="1062038" y="2200275"/>
          <p14:tracePt t="9010" x="1069975" y="2200275"/>
          <p14:tracePt t="9025" x="1079500" y="2200275"/>
          <p14:tracePt t="9071" x="1087438" y="2200275"/>
          <p14:tracePt t="9080" x="1112838" y="2192338"/>
          <p14:tracePt t="9087" x="1138238" y="2192338"/>
          <p14:tracePt t="9096" x="1155700" y="2184400"/>
          <p14:tracePt t="9103" x="1163638" y="2184400"/>
          <p14:tracePt t="9111" x="1181100" y="2184400"/>
          <p14:tracePt t="9118" x="1189038" y="2184400"/>
          <p14:tracePt t="9126" x="1189038" y="2174875"/>
          <p14:tracePt t="9142" x="1198563" y="2174875"/>
          <p14:tracePt t="9242" x="1206500" y="2174875"/>
          <p14:tracePt t="9266" x="1214438" y="2174875"/>
          <p14:tracePt t="9290" x="1231900" y="2174875"/>
          <p14:tracePt t="9297" x="1239838" y="2184400"/>
          <p14:tracePt t="9311" x="1257300" y="2184400"/>
          <p14:tracePt t="9319" x="1265238" y="2184400"/>
          <p14:tracePt t="9328" x="1265238" y="2192338"/>
          <p14:tracePt t="9336" x="1274763" y="2192338"/>
          <p14:tracePt t="9346" x="1290638" y="2200275"/>
          <p14:tracePt t="9351" x="1308100" y="2200275"/>
          <p14:tracePt t="9361" x="1325563" y="2209800"/>
          <p14:tracePt t="9365" x="1350963" y="2209800"/>
          <p14:tracePt t="9373" x="1368425" y="2217738"/>
          <p14:tracePt t="9383" x="1401763" y="2217738"/>
          <p14:tracePt t="9390" x="1435100" y="2217738"/>
          <p14:tracePt t="9399" x="1470025" y="2227263"/>
          <p14:tracePt t="9406" x="1512888" y="2227263"/>
          <p14:tracePt t="9415" x="1538288" y="2235200"/>
          <p14:tracePt t="9422" x="1563688" y="2235200"/>
          <p14:tracePt t="9429" x="1589088" y="2235200"/>
          <p14:tracePt t="9435" x="1614488" y="2235200"/>
          <p14:tracePt t="9446" x="1622425" y="2235200"/>
          <p14:tracePt t="9451" x="1639888" y="2235200"/>
          <p14:tracePt t="9462" x="1647825" y="2235200"/>
          <p14:tracePt t="9467" x="1657350" y="2235200"/>
          <p14:tracePt t="9475" x="1665288" y="2235200"/>
          <p14:tracePt t="9489" x="1673225" y="2235200"/>
          <p14:tracePt t="9498" x="1682750" y="2235200"/>
          <p14:tracePt t="9505" x="1690688" y="2235200"/>
          <p14:tracePt t="9522" x="1698625" y="2235200"/>
          <p14:tracePt t="9530" x="1716088" y="2227263"/>
          <p14:tracePt t="9546" x="1724025" y="2217738"/>
          <p14:tracePt t="9554" x="1733550" y="2217738"/>
          <p14:tracePt t="9562" x="1741488" y="2217738"/>
          <p14:tracePt t="9568" x="1758950" y="2217738"/>
          <p14:tracePt t="9578" x="1766888" y="2217738"/>
          <p14:tracePt t="9584" x="1784350" y="2217738"/>
          <p14:tracePt t="9592" x="1801813" y="2217738"/>
          <p14:tracePt t="9600" x="1809750" y="2217738"/>
          <p14:tracePt t="9607" x="1817688" y="2217738"/>
          <p14:tracePt t="9616" x="1827213" y="2217738"/>
          <p14:tracePt t="9623" x="1835150" y="2217738"/>
          <p14:tracePt t="9637" x="1852613" y="2209800"/>
          <p14:tracePt t="9662" x="1868488" y="2209800"/>
          <p14:tracePt t="9670" x="1878013" y="2209800"/>
          <p14:tracePt t="9678" x="1885950" y="2200275"/>
          <p14:tracePt t="9685" x="1893888" y="2200275"/>
          <p14:tracePt t="9692" x="1911350" y="2192338"/>
          <p14:tracePt t="9700" x="1920875" y="2192338"/>
          <p14:tracePt t="9707" x="1936750" y="2184400"/>
          <p14:tracePt t="9716" x="1946275" y="2184400"/>
          <p14:tracePt t="9724" x="1962150" y="2184400"/>
          <p14:tracePt t="9731" x="1979613" y="2184400"/>
          <p14:tracePt t="9740" x="1987550" y="2184400"/>
          <p14:tracePt t="9748" x="2012950" y="2184400"/>
          <p14:tracePt t="9756" x="2030413" y="2184400"/>
          <p14:tracePt t="9762" x="2055813" y="2184400"/>
          <p14:tracePt t="9770" x="2081213" y="2174875"/>
          <p14:tracePt t="9779" x="2098675" y="2174875"/>
          <p14:tracePt t="9786" x="2116138" y="2174875"/>
          <p14:tracePt t="9795" x="2141538" y="2166938"/>
          <p14:tracePt t="9802" x="2166938" y="2166938"/>
          <p14:tracePt t="9810" x="2174875" y="2166938"/>
          <p14:tracePt t="9818" x="2192338" y="2166938"/>
          <p14:tracePt t="9823" x="2208213" y="2166938"/>
          <p14:tracePt t="9833" x="2217738" y="2159000"/>
          <p14:tracePt t="9840" x="2225675" y="2159000"/>
          <p14:tracePt t="9849" x="2243138" y="2159000"/>
          <p14:tracePt t="9864" x="2251075" y="2159000"/>
          <p14:tracePt t="9871" x="2268538" y="2159000"/>
          <p14:tracePt t="9880" x="2276475" y="2159000"/>
          <p14:tracePt t="9898" x="2293938" y="2159000"/>
          <p14:tracePt t="9901" x="2327275" y="2159000"/>
          <p14:tracePt t="9913" x="2336800" y="2159000"/>
          <p14:tracePt t="9917" x="2352675" y="2159000"/>
          <p14:tracePt t="9928" x="2370138" y="2159000"/>
          <p14:tracePt t="9933" x="2379663" y="2159000"/>
          <p14:tracePt t="9941" x="2395538" y="2159000"/>
          <p14:tracePt t="9949" x="2405063" y="2159000"/>
          <p14:tracePt t="9955" x="2420938" y="2159000"/>
          <p14:tracePt t="9963" x="2438400" y="2159000"/>
          <p14:tracePt t="9971" x="2446338" y="2159000"/>
          <p14:tracePt t="9981" x="2463800" y="2159000"/>
          <p14:tracePt t="9988" x="2471738" y="2159000"/>
          <p14:tracePt t="9995" x="2489200" y="2159000"/>
          <p14:tracePt t="10003" x="2514600" y="2159000"/>
          <p14:tracePt t="10012" x="2532063" y="2159000"/>
          <p14:tracePt t="10017" x="2565400" y="2159000"/>
          <p14:tracePt t="10029" x="2590800" y="2159000"/>
          <p14:tracePt t="10034" x="2633663" y="2159000"/>
          <p14:tracePt t="10042" x="2668588" y="2159000"/>
          <p14:tracePt t="10049" x="2684463" y="2159000"/>
          <p14:tracePt t="10057" x="2709863" y="2159000"/>
          <p14:tracePt t="10065" x="2744788" y="2159000"/>
          <p14:tracePt t="10073" x="2760663" y="2159000"/>
          <p14:tracePt t="10079" x="2786063" y="2159000"/>
          <p14:tracePt t="10087" x="2811463" y="2159000"/>
          <p14:tracePt t="10095" x="2838450" y="2159000"/>
          <p14:tracePt t="10103" x="2863850" y="2159000"/>
          <p14:tracePt t="10111" x="2897188" y="2159000"/>
          <p14:tracePt t="10120" x="2914650" y="2159000"/>
          <p14:tracePt t="10128" x="2940050" y="2159000"/>
          <p14:tracePt t="10135" x="2955925" y="2159000"/>
          <p14:tracePt t="10144" x="2973388" y="2159000"/>
          <p14:tracePt t="10153" x="2990850" y="2159000"/>
          <p14:tracePt t="10158" x="3008313" y="2159000"/>
          <p14:tracePt t="10167" x="3024188" y="2159000"/>
          <p14:tracePt t="10174" x="3049588" y="2159000"/>
          <p14:tracePt t="10181" x="3067050" y="2159000"/>
          <p14:tracePt t="10190" x="3074988" y="2159000"/>
          <p14:tracePt t="10198" x="3092450" y="2149475"/>
          <p14:tracePt t="10206" x="3117850" y="2149475"/>
          <p14:tracePt t="10214" x="3127375" y="2149475"/>
          <p14:tracePt t="10220" x="3143250" y="2149475"/>
          <p14:tracePt t="10236" x="3160713" y="2141538"/>
          <p14:tracePt t="10244" x="3178175" y="2141538"/>
          <p14:tracePt t="10251" x="3186113" y="2141538"/>
          <p14:tracePt t="10263" x="3194050" y="2141538"/>
          <p14:tracePt t="10267" x="3203575" y="2141538"/>
          <p14:tracePt t="10278" x="3219450" y="2141538"/>
          <p14:tracePt t="10283" x="3228975" y="2133600"/>
          <p14:tracePt t="10289" x="3236913" y="2133600"/>
          <p14:tracePt t="10299" x="3254375" y="2133600"/>
          <p14:tracePt t="10305" x="3270250" y="2124075"/>
          <p14:tracePt t="10315" x="3279775" y="2124075"/>
          <p14:tracePt t="10322" x="3297238" y="2124075"/>
          <p14:tracePt t="10331" x="3305175" y="2124075"/>
          <p14:tracePt t="10338" x="3322638" y="2124075"/>
          <p14:tracePt t="10344" x="3338513" y="2116138"/>
          <p14:tracePt t="10351" x="3338513" y="2108200"/>
          <p14:tracePt t="10361" x="3355975" y="2098675"/>
          <p14:tracePt t="10367" x="3373438" y="2090738"/>
          <p14:tracePt t="10377" x="3381375" y="2090738"/>
          <p14:tracePt t="10383" x="3398838" y="2090738"/>
          <p14:tracePt t="10394" x="3406775" y="2082800"/>
          <p14:tracePt t="10400" x="3414713" y="2073275"/>
          <p14:tracePt t="10408" x="3432175" y="2065338"/>
          <p14:tracePt t="10414" x="3449638" y="2055813"/>
          <p14:tracePt t="10421" x="3457575" y="2055813"/>
          <p14:tracePt t="10432" x="3475038" y="2039938"/>
          <p14:tracePt t="10437" x="3492500" y="2030413"/>
          <p14:tracePt t="10445" x="3525838" y="2014538"/>
          <p14:tracePt t="10453" x="3543300" y="2005013"/>
          <p14:tracePt t="10461" x="3559175" y="1989138"/>
          <p14:tracePt t="10470" x="3576638" y="1979613"/>
          <p14:tracePt t="10480" x="3594100" y="1971675"/>
          <p14:tracePt t="10483" x="3619500" y="1971675"/>
          <p14:tracePt t="10494" x="3627438" y="1954213"/>
          <p14:tracePt t="10500" x="3652838" y="1946275"/>
          <p14:tracePt t="10508" x="3670300" y="1938338"/>
          <p14:tracePt t="10517" x="3687763" y="1920875"/>
          <p14:tracePt t="10524" x="3703638" y="1920875"/>
          <p14:tracePt t="10532" x="3721100" y="1903413"/>
          <p14:tracePt t="10540" x="3738563" y="1903413"/>
          <p14:tracePt t="10545" x="3746500" y="1895475"/>
          <p14:tracePt t="10554" x="3763963" y="1885950"/>
          <p14:tracePt t="10562" x="3781425" y="1878013"/>
          <p14:tracePt t="10570" x="3789363" y="1870075"/>
          <p14:tracePt t="10578" x="3797300" y="1870075"/>
          <p14:tracePt t="10586" x="3832225" y="1860550"/>
          <p14:tracePt t="10595" x="3840163" y="1860550"/>
          <p14:tracePt t="10603" x="3848100" y="1852613"/>
          <p14:tracePt t="10606" x="3865563" y="1852613"/>
          <p14:tracePt t="10614" x="3873500" y="1852613"/>
          <p14:tracePt t="10622" x="3873500" y="1844675"/>
          <p14:tracePt t="10631" x="3890963" y="1844675"/>
          <p14:tracePt t="10639" x="3890963" y="1835150"/>
          <p14:tracePt t="10647" x="3900488" y="1835150"/>
          <p14:tracePt t="10655" x="3908425" y="1835150"/>
          <p14:tracePt t="10671" x="3916363" y="1835150"/>
          <p14:tracePt t="10727" x="3925888" y="1827213"/>
          <p14:tracePt t="10733" x="3933825" y="1827213"/>
          <p14:tracePt t="10748" x="3941763" y="1827213"/>
          <p14:tracePt t="10765" x="3951288" y="1827213"/>
          <p14:tracePt t="10772" x="3959225" y="1819275"/>
          <p14:tracePt t="10809" x="3967163" y="1819275"/>
          <p14:tracePt t="10827" x="3976688" y="1819275"/>
          <p14:tracePt t="10850" x="3984625" y="1819275"/>
          <p14:tracePt t="10866" x="3992563" y="1819275"/>
          <p14:tracePt t="10871" x="4002088" y="1819275"/>
          <p14:tracePt t="10958" x="3992563" y="1819275"/>
          <p14:tracePt t="10974" x="3984625" y="1819275"/>
          <p14:tracePt t="11027" x="3976688" y="1819275"/>
          <p14:tracePt t="11051" x="3967163" y="1819275"/>
          <p14:tracePt t="11131" x="3959225" y="1819275"/>
          <p14:tracePt t="11284" x="3959225" y="1827213"/>
          <p14:tracePt t="11386" x="3951288" y="1835150"/>
          <p14:tracePt t="11393" x="3941763" y="1844675"/>
          <p14:tracePt t="11401" x="3941763" y="1852613"/>
          <p14:tracePt t="11410" x="3933825" y="1852613"/>
          <p14:tracePt t="11416" x="3925888" y="1852613"/>
          <p14:tracePt t="11424" x="3925888" y="1860550"/>
          <p14:tracePt t="11433" x="3900488" y="1860550"/>
          <p14:tracePt t="11439" x="3873500" y="1860550"/>
          <p14:tracePt t="11449" x="3848100" y="1860550"/>
          <p14:tracePt t="11456" x="3814763" y="1860550"/>
          <p14:tracePt t="11461" x="3771900" y="1860550"/>
          <p14:tracePt t="11470" x="3713163" y="1860550"/>
          <p14:tracePt t="11477" x="3670300" y="1860550"/>
          <p14:tracePt t="11485" x="3627438" y="1860550"/>
          <p14:tracePt t="11493" x="3586163" y="1860550"/>
          <p14:tracePt t="11502" x="3525838" y="1860550"/>
          <p14:tracePt t="11510" x="3467100" y="1860550"/>
          <p14:tracePt t="11517" x="3432175" y="1860550"/>
          <p14:tracePt t="11531" x="3424238" y="1860550"/>
          <p14:tracePt t="11758" x="3414713" y="1844675"/>
          <p14:tracePt t="11766" x="3381375" y="1844675"/>
          <p14:tracePt t="11776" x="3348038" y="1844675"/>
          <p14:tracePt t="11782" x="3330575" y="1844675"/>
          <p14:tracePt t="11790" x="3313113" y="1844675"/>
          <p14:tracePt t="11798" x="3305175" y="1852613"/>
          <p14:tracePt t="11804" x="3297238" y="1852613"/>
          <p14:tracePt t="11811" x="3279775" y="1852613"/>
          <p14:tracePt t="11820" x="3254375" y="1860550"/>
          <p14:tracePt t="11827" x="3228975" y="1870075"/>
          <p14:tracePt t="11836" x="3203575" y="1878013"/>
          <p14:tracePt t="11844" x="3168650" y="1878013"/>
          <p14:tracePt t="11851" x="3127375" y="1878013"/>
          <p14:tracePt t="11859" x="3067050" y="1878013"/>
          <p14:tracePt t="11866" x="2998788" y="1878013"/>
          <p14:tracePt t="11874" x="2940050" y="1885950"/>
          <p14:tracePt t="11882" x="2863850" y="1903413"/>
          <p14:tracePt t="11890" x="2795588" y="1911350"/>
          <p14:tracePt t="11899" x="2719388" y="1920875"/>
          <p14:tracePt t="11912" x="2641600" y="1928813"/>
          <p14:tracePt t="11917" x="2574925" y="1946275"/>
          <p14:tracePt t="11922" x="2514600" y="1963738"/>
          <p14:tracePt t="11931" x="2446338" y="1979613"/>
          <p14:tracePt t="11936" x="2405063" y="2005013"/>
          <p14:tracePt t="11946" x="2336800" y="2022475"/>
          <p14:tracePt t="11951" x="2268538" y="2047875"/>
          <p14:tracePt t="11959" x="2217738" y="2055813"/>
          <p14:tracePt t="11967" x="2157413" y="2073275"/>
          <p14:tracePt t="11976" x="2098675" y="2082800"/>
          <p14:tracePt t="11984" x="1979613" y="2108200"/>
          <p14:tracePt t="11990" x="1920875" y="2116138"/>
          <p14:tracePt t="11998" x="1860550" y="2124075"/>
          <p14:tracePt t="12005" x="1835150" y="2124075"/>
          <p14:tracePt t="12015" x="1801813" y="2124075"/>
          <p14:tracePt t="12022" x="1776413" y="2124075"/>
          <p14:tracePt t="12033" x="1766888" y="2124075"/>
          <p14:tracePt t="12037" x="1758950" y="2124075"/>
          <p14:tracePt t="12084" x="1749425" y="2124075"/>
          <p14:tracePt t="12108" x="1741488" y="2124075"/>
          <p14:tracePt t="12125" x="1724025" y="2124075"/>
          <p14:tracePt t="12131" x="1716088" y="2124075"/>
          <p14:tracePt t="12137" x="1698625" y="2124075"/>
          <p14:tracePt t="12147" x="1690688" y="2124075"/>
          <p14:tracePt t="12153" x="1673225" y="2124075"/>
          <p14:tracePt t="12162" x="1657350" y="2124075"/>
          <p14:tracePt t="12169" x="1647825" y="2124075"/>
          <p14:tracePt t="12177" x="1631950" y="2124075"/>
          <p14:tracePt t="12186" x="1614488" y="2133600"/>
          <p14:tracePt t="12200" x="1606550" y="2133600"/>
          <p14:tracePt t="12209" x="1597025" y="2133600"/>
          <p14:tracePt t="12216" x="1597025" y="2141538"/>
          <p14:tracePt t="12225" x="1589088" y="2141538"/>
          <p14:tracePt t="12240" x="1579563" y="2141538"/>
          <p14:tracePt t="12249" x="1571625" y="2149475"/>
          <p14:tracePt t="12261" x="1546225" y="2149475"/>
          <p14:tracePt t="12278" x="1528763" y="2159000"/>
          <p14:tracePt t="12286" x="1520825" y="2166938"/>
          <p14:tracePt t="12295" x="1520825" y="2174875"/>
          <p14:tracePt t="12356" x="1538288" y="2174875"/>
          <p14:tracePt t="12365" x="1554163" y="2174875"/>
          <p14:tracePt t="12372" x="1579563" y="2174875"/>
          <p14:tracePt t="12381" x="1606550" y="2174875"/>
          <p14:tracePt t="12386" x="1631950" y="2174875"/>
          <p14:tracePt t="12393" x="1698625" y="2184400"/>
          <p14:tracePt t="12402" x="1733550" y="2192338"/>
          <p14:tracePt t="12411" x="1776413" y="2200275"/>
          <p14:tracePt t="12418" x="1809750" y="2209800"/>
          <p14:tracePt t="12425" x="1843088" y="2209800"/>
          <p14:tracePt t="12433" x="1868488" y="2217738"/>
          <p14:tracePt t="12442" x="1885950" y="2217738"/>
          <p14:tracePt t="12450" x="1903413" y="2217738"/>
          <p14:tracePt t="12456" x="1911350" y="2217738"/>
          <p14:tracePt t="12465" x="1920875" y="2217738"/>
          <p14:tracePt t="12496" x="1920875" y="2209800"/>
          <p14:tracePt t="12503" x="1928813" y="2209800"/>
          <p14:tracePt t="12512" x="1936750" y="2200275"/>
          <p14:tracePt t="12519" x="1936750" y="2192338"/>
          <p14:tracePt t="12525" x="1946275" y="2184400"/>
          <p14:tracePt t="12533" x="1954213" y="2166938"/>
          <p14:tracePt t="12542" x="1971675" y="2149475"/>
          <p14:tracePt t="12549" x="1971675" y="2141538"/>
          <p14:tracePt t="12559" x="1979613" y="2124075"/>
          <p14:tracePt t="12566" x="1979613" y="2098675"/>
          <p14:tracePt t="12575" x="1979613" y="2082800"/>
          <p14:tracePt t="12581" x="1987550" y="2047875"/>
          <p14:tracePt t="12588" x="1987550" y="2014538"/>
          <p14:tracePt t="12598" x="1987550" y="1989138"/>
          <p14:tracePt t="12603" x="1987550" y="1963738"/>
          <p14:tracePt t="12611" x="1987550" y="1938338"/>
          <p14:tracePt t="12619" x="1997075" y="1920875"/>
          <p14:tracePt t="12627" x="1997075" y="1911350"/>
          <p14:tracePt t="12636" x="1997075" y="1895475"/>
          <p14:tracePt t="12643" x="2005013" y="1885950"/>
          <p14:tracePt t="12658" x="2012950" y="1885950"/>
          <p14:tracePt t="12744" x="2022475" y="1885950"/>
          <p14:tracePt t="12752" x="2022475" y="1895475"/>
          <p14:tracePt t="12759" x="2030413" y="1895475"/>
          <p14:tracePt t="12767" x="2038350" y="1903413"/>
          <p14:tracePt t="12776" x="2047875" y="1911350"/>
          <p14:tracePt t="12783" x="2047875" y="1920875"/>
          <p14:tracePt t="12792" x="2065338" y="1928813"/>
          <p14:tracePt t="12799" x="2065338" y="1938338"/>
          <p14:tracePt t="12806" x="2081213" y="1954213"/>
          <p14:tracePt t="12815" x="2090738" y="1971675"/>
          <p14:tracePt t="12821" x="2106613" y="1979613"/>
          <p14:tracePt t="12831" x="2106613" y="2005013"/>
          <p14:tracePt t="12837" x="2116138" y="2005013"/>
          <p14:tracePt t="12843" x="2116138" y="2022475"/>
          <p14:tracePt t="12851" x="2124075" y="2039938"/>
          <p14:tracePt t="12868" x="2132013" y="2047875"/>
          <p14:tracePt t="12876" x="2141538" y="2055813"/>
          <p14:tracePt t="12892" x="2149475" y="2065338"/>
          <p14:tracePt t="12900" x="2157413" y="2073275"/>
          <p14:tracePt t="12909" x="2157413" y="2082800"/>
          <p14:tracePt t="12915" x="2174875" y="2082800"/>
          <p14:tracePt t="12922" x="2192338" y="2082800"/>
          <p14:tracePt t="12931" x="2208213" y="2082800"/>
          <p14:tracePt t="12937" x="2235200" y="2090738"/>
          <p14:tracePt t="12947" x="2268538" y="2090738"/>
          <p14:tracePt t="12953" x="2286000" y="2090738"/>
          <p14:tracePt t="12962" x="2311400" y="2090738"/>
          <p14:tracePt t="12969" x="2344738" y="2090738"/>
          <p14:tracePt t="12977" x="2370138" y="2098675"/>
          <p14:tracePt t="12983" x="2387600" y="2108200"/>
          <p14:tracePt t="12992" x="2413000" y="2108200"/>
          <p14:tracePt t="12999" x="2438400" y="2116138"/>
          <p14:tracePt t="13008" x="2455863" y="2116138"/>
          <p14:tracePt t="13015" x="2481263" y="2124075"/>
          <p14:tracePt t="13025" x="2506663" y="2124075"/>
          <p14:tracePt t="13032" x="2532063" y="2133600"/>
          <p14:tracePt t="13041" x="2540000" y="2133600"/>
          <p14:tracePt t="13047" x="2565400" y="2133600"/>
          <p14:tracePt t="13054" x="2582863" y="2133600"/>
          <p14:tracePt t="13062" x="2590800" y="2133600"/>
          <p14:tracePt t="13070" x="2608263" y="2124075"/>
          <p14:tracePt t="13077" x="2616200" y="2116138"/>
          <p14:tracePt t="13086" x="2616200" y="2108200"/>
          <p14:tracePt t="13115" x="2625725" y="2108200"/>
          <p14:tracePt t="13141" x="2633663" y="2108200"/>
          <p14:tracePt t="13157" x="2641600" y="2098675"/>
          <p14:tracePt t="13165" x="2641600" y="2082800"/>
          <p14:tracePt t="13172" x="2651125" y="2073275"/>
          <p14:tracePt t="13177" x="2659063" y="2055813"/>
          <p14:tracePt t="13186" x="2676525" y="2039938"/>
          <p14:tracePt t="13193" x="2676525" y="2014538"/>
          <p14:tracePt t="13202" x="2693988" y="2005013"/>
          <p14:tracePt t="13211" x="2693988" y="1979613"/>
          <p14:tracePt t="13218" x="2693988" y="1946275"/>
          <p14:tracePt t="13226" x="2693988" y="1938338"/>
          <p14:tracePt t="13233" x="2693988" y="1911350"/>
          <p14:tracePt t="13241" x="2701925" y="1895475"/>
          <p14:tracePt t="13248" x="2701925" y="1885950"/>
          <p14:tracePt t="13257" x="2701925" y="1860550"/>
          <p14:tracePt t="13265" x="2701925" y="1844675"/>
          <p14:tracePt t="13272" x="2701925" y="1835150"/>
          <p14:tracePt t="13280" x="2693988" y="1819275"/>
          <p14:tracePt t="13288" x="2693988" y="1801813"/>
          <p14:tracePt t="13303" x="2693988" y="1784350"/>
          <p14:tracePt t="13310" x="2693988" y="1776413"/>
          <p14:tracePt t="13318" x="2693988" y="1766888"/>
          <p14:tracePt t="13325" x="2693988" y="1758950"/>
          <p14:tracePt t="13334" x="2693988" y="1751013"/>
          <p14:tracePt t="13357" x="2693988" y="1733550"/>
          <p14:tracePt t="13367" x="2693988" y="1725613"/>
          <p14:tracePt t="13374" x="2701925" y="1725613"/>
          <p14:tracePt t="13381" x="2709863" y="1716088"/>
          <p14:tracePt t="13388" x="2709863" y="1708150"/>
          <p14:tracePt t="13397" x="2709863" y="1700213"/>
          <p14:tracePt t="13403" x="2709863" y="1690688"/>
          <p14:tracePt t="13411" x="2719388" y="1682750"/>
          <p14:tracePt t="13427" x="2727325" y="1674813"/>
          <p14:tracePt t="13435" x="2735263" y="1674813"/>
          <p14:tracePt t="13442" x="2735263" y="1665288"/>
          <p14:tracePt t="13458" x="2752725" y="1665288"/>
          <p14:tracePt t="13465" x="2760663" y="1657350"/>
          <p14:tracePt t="13478" x="2778125" y="1657350"/>
          <p14:tracePt t="13481" x="2795588" y="1649413"/>
          <p14:tracePt t="13491" x="2811463" y="1639888"/>
          <p14:tracePt t="13497" x="2846388" y="1622425"/>
          <p14:tracePt t="13511" x="2863850" y="1614488"/>
          <p14:tracePt t="13520" x="2871788" y="1614488"/>
          <p14:tracePt t="13528" x="2871788" y="1606550"/>
          <p14:tracePt t="13536" x="2879725" y="1606550"/>
          <p14:tracePt t="13573" x="2879725" y="1622425"/>
          <p14:tracePt t="13583" x="2879725" y="1631950"/>
          <p14:tracePt t="13590" x="2889250" y="1649413"/>
          <p14:tracePt t="13598" x="2889250" y="1674813"/>
          <p14:tracePt t="13608" x="2897188" y="1690688"/>
          <p14:tracePt t="13616" x="2905125" y="1716088"/>
          <p14:tracePt t="13622" x="2914650" y="1741488"/>
          <p14:tracePt t="13631" x="2922588" y="1758950"/>
          <p14:tracePt t="13636" x="2930525" y="1776413"/>
          <p14:tracePt t="13643" x="2940050" y="1784350"/>
          <p14:tracePt t="13652" x="2940050" y="1801813"/>
          <p14:tracePt t="13659" x="2947988" y="1801813"/>
          <p14:tracePt t="13683" x="2947988" y="1809750"/>
          <p14:tracePt t="13695" x="2955925" y="1819275"/>
          <p14:tracePt t="13699" x="2965450" y="1827213"/>
          <p14:tracePt t="13708" x="2973388" y="1835150"/>
          <p14:tracePt t="13715" x="2973388" y="1852613"/>
          <p14:tracePt t="13722" x="2990850" y="1870075"/>
          <p14:tracePt t="13731" x="2998788" y="1885950"/>
          <p14:tracePt t="13737" x="3016250" y="1911350"/>
          <p14:tracePt t="13746" x="3033713" y="1928813"/>
          <p14:tracePt t="13753" x="3041650" y="1928813"/>
          <p14:tracePt t="13762" x="3049588" y="1928813"/>
          <p14:tracePt t="13776" x="3059113" y="1928813"/>
          <p14:tracePt t="13831" x="3067050" y="1928813"/>
          <p14:tracePt t="13837" x="3074988" y="1928813"/>
          <p14:tracePt t="13846" x="3084513" y="1928813"/>
          <p14:tracePt t="13854" x="3092450" y="1928813"/>
          <p14:tracePt t="13862" x="3100388" y="1928813"/>
          <p14:tracePt t="13869" x="3109913" y="1928813"/>
          <p14:tracePt t="13878" x="3117850" y="1920875"/>
          <p14:tracePt t="13885" x="3135313" y="1911350"/>
          <p14:tracePt t="13908" x="3168650" y="1878013"/>
          <p14:tracePt t="13916" x="3178175" y="1860550"/>
          <p14:tracePt t="13925" x="3186113" y="1852613"/>
          <p14:tracePt t="13931" x="3194050" y="1835150"/>
          <p14:tracePt t="13941" x="3194050" y="1819275"/>
          <p14:tracePt t="13949" x="3203575" y="1809750"/>
          <p14:tracePt t="13957" x="3203575" y="1801813"/>
          <p14:tracePt t="13965" x="3211513" y="1793875"/>
          <p14:tracePt t="13970" x="3219450" y="1784350"/>
          <p14:tracePt t="13993" x="3228975" y="1766888"/>
          <p14:tracePt t="14002" x="3228975" y="1758950"/>
          <p14:tracePt t="14009" x="3244850" y="1758950"/>
          <p14:tracePt t="14018" x="3244850" y="1741488"/>
          <p14:tracePt t="14025" x="3254375" y="1733550"/>
          <p14:tracePt t="14032" x="3262313" y="1725613"/>
          <p14:tracePt t="14040" x="3270250" y="1725613"/>
          <p14:tracePt t="14048" x="3270250" y="1716088"/>
          <p14:tracePt t="14057" x="3279775" y="1716088"/>
          <p14:tracePt t="14065" x="3297238" y="1708150"/>
          <p14:tracePt t="14081" x="3305175" y="1708150"/>
          <p14:tracePt t="14087" x="3322638" y="1700213"/>
          <p14:tracePt t="14093" x="3330575" y="1700213"/>
          <p14:tracePt t="14102" x="3348038" y="1682750"/>
          <p14:tracePt t="14109" x="3363913" y="1682750"/>
          <p14:tracePt t="14118" x="3373438" y="1674813"/>
          <p14:tracePt t="14127" x="3381375" y="1674813"/>
          <p14:tracePt t="14133" x="3389313" y="1674813"/>
          <p14:tracePt t="14142" x="3398838" y="1674813"/>
          <p14:tracePt t="14158" x="3406775" y="1674813"/>
          <p14:tracePt t="14174" x="3414713" y="1674813"/>
          <p14:tracePt t="14181" x="3414713" y="1682750"/>
          <p14:tracePt t="14188" x="3432175" y="1682750"/>
          <p14:tracePt t="14196" x="3441700" y="1682750"/>
          <p14:tracePt t="14203" x="3449638" y="1682750"/>
          <p14:tracePt t="14211" x="3467100" y="1690688"/>
          <p14:tracePt t="14219" x="3482975" y="1700213"/>
          <p14:tracePt t="14225" x="3492500" y="1700213"/>
          <p14:tracePt t="14234" x="3508375" y="1700213"/>
          <p14:tracePt t="14241" x="3517900" y="1700213"/>
          <p14:tracePt t="14250" x="3533775" y="1708150"/>
          <p14:tracePt t="14259" x="3551238" y="1716088"/>
          <p14:tracePt t="14265" x="3559175" y="1716088"/>
          <p14:tracePt t="14274" x="3576638" y="1725613"/>
          <p14:tracePt t="14282" x="3594100" y="1725613"/>
          <p14:tracePt t="14290" x="3611563" y="1725613"/>
          <p14:tracePt t="14297" x="3636963" y="1725613"/>
          <p14:tracePt t="14304" x="3662363" y="1725613"/>
          <p14:tracePt t="14313" x="3670300" y="1725613"/>
          <p14:tracePt t="14320" x="3703638" y="1725613"/>
          <p14:tracePt t="14328" x="3729038" y="1725613"/>
          <p14:tracePt t="14336" x="3746500" y="1725613"/>
          <p14:tracePt t="14343" x="3756025" y="1716088"/>
          <p14:tracePt t="14351" x="3771900" y="1708150"/>
          <p14:tracePt t="14357" x="3789363" y="1700213"/>
          <p14:tracePt t="14366" x="3797300" y="1682750"/>
          <p14:tracePt t="14374" x="3806825" y="1682750"/>
          <p14:tracePt t="14382" x="3814763" y="1674813"/>
          <p14:tracePt t="14390" x="3822700" y="1674813"/>
          <p14:tracePt t="14398" x="3822700" y="1665288"/>
          <p14:tracePt t="14408" x="3832225" y="1665288"/>
          <p14:tracePt t="14424" x="3840163" y="1665288"/>
          <p14:tracePt t="14459" x="3848100" y="1665288"/>
          <p14:tracePt t="14484" x="3857625" y="1665288"/>
          <p14:tracePt t="14554" x="3865563" y="1665288"/>
          <p14:tracePt t="14584" x="3883025" y="1665288"/>
          <p14:tracePt t="14591" x="3890963" y="1665288"/>
          <p14:tracePt t="14600" x="3900488" y="1665288"/>
          <p14:tracePt t="14607" x="3908425" y="1665288"/>
          <p14:tracePt t="14624" x="3916363" y="1665288"/>
          <p14:tracePt t="14631" x="3933825" y="1665288"/>
          <p14:tracePt t="14638" x="3933825" y="1674813"/>
          <p14:tracePt t="14654" x="3941763" y="1674813"/>
          <p14:tracePt t="14823" x="3933825" y="1674813"/>
          <p14:tracePt t="14831" x="3916363" y="1682750"/>
          <p14:tracePt t="14839" x="3890963" y="1690688"/>
          <p14:tracePt t="14848" x="3857625" y="1708150"/>
          <p14:tracePt t="14856" x="3822700" y="1741488"/>
          <p14:tracePt t="14864" x="3771900" y="1766888"/>
          <p14:tracePt t="14873" x="3713163" y="1827213"/>
          <p14:tracePt t="14881" x="3670300" y="1852613"/>
          <p14:tracePt t="14886" x="3636963" y="1870075"/>
          <p14:tracePt t="14896" x="3602038" y="1878013"/>
          <p14:tracePt t="14902" x="3568700" y="1895475"/>
          <p14:tracePt t="14909" x="3533775" y="1903413"/>
          <p14:tracePt t="14918" x="3457575" y="1920875"/>
          <p14:tracePt t="14925" x="3373438" y="1938338"/>
          <p14:tracePt t="14934" x="3287713" y="1946275"/>
          <p14:tracePt t="14944" x="3211513" y="1954213"/>
          <p14:tracePt t="14950" x="3143250" y="1963738"/>
          <p14:tracePt t="14956" x="3092450" y="1989138"/>
          <p14:tracePt t="14964" x="3059113" y="1997075"/>
          <p14:tracePt t="14973" x="3016250" y="2005013"/>
          <p14:tracePt t="14981" x="2982913" y="2022475"/>
          <p14:tracePt t="14990" x="2947988" y="2039938"/>
          <p14:tracePt t="14997" x="2897188" y="2055813"/>
          <p14:tracePt t="15003" x="2820988" y="2082800"/>
          <p14:tracePt t="15012" x="2786063" y="2090738"/>
          <p14:tracePt t="15017" x="2770188" y="2090738"/>
          <p14:tracePt t="15025" x="2735263" y="2098675"/>
          <p14:tracePt t="15034" x="2701925" y="2098675"/>
          <p14:tracePt t="15041" x="2668588" y="2098675"/>
          <p14:tracePt t="15050" x="2633663" y="2108200"/>
          <p14:tracePt t="15058" x="2590800" y="2108200"/>
          <p14:tracePt t="15065" x="2549525" y="2116138"/>
          <p14:tracePt t="15073" x="2497138" y="2133600"/>
          <p14:tracePt t="15080" x="2438400" y="2141538"/>
          <p14:tracePt t="15089" x="2379663" y="2149475"/>
          <p14:tracePt t="15096" x="2319338" y="2159000"/>
          <p14:tracePt t="15103" x="2268538" y="2159000"/>
          <p14:tracePt t="15111" x="2208213" y="2166938"/>
          <p14:tracePt t="15120" x="2174875" y="2166938"/>
          <p14:tracePt t="15128" x="2132013" y="2166938"/>
          <p14:tracePt t="15135" x="2098675" y="2166938"/>
          <p14:tracePt t="15143" x="2065338" y="2174875"/>
          <p14:tracePt t="15151" x="2047875" y="2174875"/>
          <p14:tracePt t="15158" x="2012950" y="2174875"/>
          <p14:tracePt t="15165" x="1987550" y="2174875"/>
          <p14:tracePt t="15173" x="1971675" y="2174875"/>
          <p14:tracePt t="15182" x="1936750" y="2184400"/>
          <p14:tracePt t="15190" x="1903413" y="2184400"/>
          <p14:tracePt t="15199" x="1868488" y="2184400"/>
          <p14:tracePt t="15206" x="1843088" y="2184400"/>
          <p14:tracePt t="15212" x="1809750" y="2184400"/>
          <p14:tracePt t="15220" x="1776413" y="2184400"/>
          <p14:tracePt t="15228" x="1733550" y="2184400"/>
          <p14:tracePt t="15236" x="1698625" y="2184400"/>
          <p14:tracePt t="15244" x="1657350" y="2184400"/>
          <p14:tracePt t="15252" x="1614488" y="2184400"/>
          <p14:tracePt t="15259" x="1579563" y="2184400"/>
          <p14:tracePt t="15268" x="1546225" y="2184400"/>
          <p14:tracePt t="15275" x="1538288" y="2184400"/>
          <p14:tracePt t="15281" x="1520825" y="2184400"/>
          <p14:tracePt t="15315" x="1512888" y="2184400"/>
          <p14:tracePt t="15322" x="1503363" y="2184400"/>
          <p14:tracePt t="15340" x="1495425" y="2192338"/>
          <p14:tracePt t="15344" x="1487488" y="2192338"/>
          <p14:tracePt t="15352" x="1470025" y="2200275"/>
          <p14:tracePt t="15360" x="1462088" y="2209800"/>
          <p14:tracePt t="15367" x="1444625" y="2227263"/>
          <p14:tracePt t="15375" x="1427163" y="2243138"/>
          <p14:tracePt t="15384" x="1409700" y="2252663"/>
          <p14:tracePt t="15392" x="1393825" y="2260600"/>
          <p14:tracePt t="15400" x="1393825" y="2278063"/>
          <p14:tracePt t="15408" x="1393825" y="2286000"/>
          <p14:tracePt t="15446" x="1401763" y="2293938"/>
          <p14:tracePt t="15453" x="1409700" y="2293938"/>
          <p14:tracePt t="15462" x="1427163" y="2303463"/>
          <p14:tracePt t="15470" x="1444625" y="2303463"/>
          <p14:tracePt t="15476" x="1462088" y="2303463"/>
          <p14:tracePt t="15483" x="1487488" y="2303463"/>
          <p14:tracePt t="15491" x="1520825" y="2311400"/>
          <p14:tracePt t="15499" x="1554163" y="2311400"/>
          <p14:tracePt t="15507" x="1579563" y="2311400"/>
          <p14:tracePt t="15516" x="1622425" y="2319338"/>
          <p14:tracePt t="15524" x="1673225" y="2319338"/>
          <p14:tracePt t="15532" x="1698625" y="2319338"/>
          <p14:tracePt t="15539" x="1741488" y="2319338"/>
          <p14:tracePt t="15548" x="1784350" y="2319338"/>
          <p14:tracePt t="15556" x="1843088" y="2319338"/>
          <p14:tracePt t="15562" x="1878013" y="2319338"/>
          <p14:tracePt t="15570" x="1911350" y="2319338"/>
          <p14:tracePt t="15578" x="1946275" y="2311400"/>
          <p14:tracePt t="15586" x="1962150" y="2311400"/>
          <p14:tracePt t="15595" x="1971675" y="2303463"/>
          <p14:tracePt t="15601" x="1987550" y="2303463"/>
          <p14:tracePt t="15615" x="1997075" y="2303463"/>
          <p14:tracePt t="15624" x="2005013" y="2303463"/>
          <p14:tracePt t="15665" x="2012950" y="2303463"/>
          <p14:tracePt t="15672" x="2022475" y="2303463"/>
          <p14:tracePt t="15677" x="2030413" y="2303463"/>
          <p14:tracePt t="15686" x="2038350" y="2303463"/>
          <p14:tracePt t="15693" x="2065338" y="2303463"/>
          <p14:tracePt t="15702" x="2081213" y="2303463"/>
          <p14:tracePt t="15709" x="2106613" y="2303463"/>
          <p14:tracePt t="15718" x="2132013" y="2303463"/>
          <p14:tracePt t="15726" x="2157413" y="2303463"/>
          <p14:tracePt t="15734" x="2182813" y="2303463"/>
          <p14:tracePt t="15739" x="2208213" y="2303463"/>
          <p14:tracePt t="15748" x="2225675" y="2303463"/>
          <p14:tracePt t="15756" x="2251075" y="2303463"/>
          <p14:tracePt t="15764" x="2276475" y="2303463"/>
          <p14:tracePt t="15774" x="2293938" y="2303463"/>
          <p14:tracePt t="15781" x="2319338" y="2303463"/>
          <p14:tracePt t="15789" x="2344738" y="2303463"/>
          <p14:tracePt t="15797" x="2362200" y="2303463"/>
          <p14:tracePt t="15806" x="2387600" y="2303463"/>
          <p14:tracePt t="15809" x="2420938" y="2303463"/>
          <p14:tracePt t="15817" x="2463800" y="2303463"/>
          <p14:tracePt t="15826" x="2506663" y="2303463"/>
          <p14:tracePt t="15834" x="2582863" y="2303463"/>
          <p14:tracePt t="15841" x="2625725" y="2293938"/>
          <p14:tracePt t="15850" x="2668588" y="2286000"/>
          <p14:tracePt t="15858" x="2719388" y="2278063"/>
          <p14:tracePt t="15866" x="2760663" y="2268538"/>
          <p14:tracePt t="15872" x="2811463" y="2260600"/>
          <p14:tracePt t="15881" x="2838450" y="2260600"/>
          <p14:tracePt t="15888" x="2871788" y="2252663"/>
          <p14:tracePt t="15907" x="2930525" y="2243138"/>
          <p14:tracePt t="15912" x="2947988" y="2243138"/>
          <p14:tracePt t="15920" x="2965450" y="2243138"/>
          <p14:tracePt t="15927" x="2990850" y="2243138"/>
          <p14:tracePt t="15933" x="3008313" y="2243138"/>
          <p14:tracePt t="15941" x="3024188" y="2243138"/>
          <p14:tracePt t="15949" x="3041650" y="2243138"/>
          <p14:tracePt t="15957" x="3049588" y="2243138"/>
          <p14:tracePt t="15966" x="3074988" y="2243138"/>
          <p14:tracePt t="15973" x="3084513" y="2243138"/>
          <p14:tracePt t="15981" x="3092450" y="2243138"/>
          <p14:tracePt t="15991" x="3100388" y="2243138"/>
          <p14:tracePt t="15997" x="3109913" y="2235200"/>
          <p14:tracePt t="16006" x="3127375" y="2235200"/>
          <p14:tracePt t="16012" x="3135313" y="2235200"/>
          <p14:tracePt t="16021" x="3143250" y="2235200"/>
          <p14:tracePt t="16030" x="3152775" y="2235200"/>
          <p14:tracePt t="16036" x="3160713" y="2235200"/>
          <p14:tracePt t="16043" x="3168650" y="2235200"/>
          <p14:tracePt t="16052" x="3178175" y="2235200"/>
          <p14:tracePt t="16060" x="3186113" y="2235200"/>
          <p14:tracePt t="16073" x="3194050" y="2235200"/>
          <p14:tracePt t="16081" x="3203575" y="2235200"/>
          <p14:tracePt t="16089" x="3219450" y="2235200"/>
          <p14:tracePt t="16099" x="3228975" y="2235200"/>
          <p14:tracePt t="16106" x="3236913" y="2235200"/>
          <p14:tracePt t="16114" x="3254375" y="2235200"/>
          <p14:tracePt t="16122" x="3270250" y="2235200"/>
          <p14:tracePt t="16136" x="3287713" y="2235200"/>
          <p14:tracePt t="16152" x="3305175" y="2227263"/>
          <p14:tracePt t="16159" x="3313113" y="2227263"/>
          <p14:tracePt t="16167" x="3322638" y="2227263"/>
          <p14:tracePt t="16176" x="3330575" y="2227263"/>
          <p14:tracePt t="16184" x="3338513" y="2227263"/>
          <p14:tracePt t="16198" x="3348038" y="2227263"/>
          <p14:tracePt t="16208" x="3355975" y="2227263"/>
          <p14:tracePt t="16215" x="3363913" y="2227263"/>
          <p14:tracePt t="16222" x="3373438" y="2227263"/>
          <p14:tracePt t="16230" x="3389313" y="2227263"/>
          <p14:tracePt t="16247" x="3414713" y="2217738"/>
          <p14:tracePt t="16255" x="3424238" y="2217738"/>
          <p14:tracePt t="16259" x="3441700" y="2209800"/>
          <p14:tracePt t="16267" x="3457575" y="2209800"/>
          <p14:tracePt t="16275" x="3467100" y="2209800"/>
          <p14:tracePt t="16283" x="3482975" y="2209800"/>
          <p14:tracePt t="16291" x="3492500" y="2209800"/>
          <p14:tracePt t="16300" x="3508375" y="2209800"/>
          <p14:tracePt t="16307" x="3517900" y="2200275"/>
          <p14:tracePt t="16316" x="3525838" y="2200275"/>
          <p14:tracePt t="16323" x="3543300" y="2200275"/>
          <p14:tracePt t="16330" x="3551238" y="2200275"/>
          <p14:tracePt t="16338" x="3559175" y="2200275"/>
          <p14:tracePt t="16346" x="3568700" y="2192338"/>
          <p14:tracePt t="16355" x="3576638" y="2192338"/>
          <p14:tracePt t="16371" x="3586163" y="2192338"/>
          <p14:tracePt t="16379" x="3594100" y="2192338"/>
          <p14:tracePt t="16385" x="3602038" y="2192338"/>
          <p14:tracePt t="16394" x="3619500" y="2192338"/>
          <p14:tracePt t="16408" x="3627438" y="2192338"/>
          <p14:tracePt t="16415" x="3644900" y="2192338"/>
          <p14:tracePt t="16431" x="3652838" y="2192338"/>
          <p14:tracePt t="16440" x="3662363" y="2192338"/>
          <p14:tracePt t="16455" x="3670300" y="2192338"/>
          <p14:tracePt t="16471" x="3678238" y="2192338"/>
          <p14:tracePt t="16478" x="3687763" y="2192338"/>
          <p14:tracePt t="16486" x="3687763" y="2200275"/>
          <p14:tracePt t="16493" x="3703638" y="2200275"/>
          <p14:tracePt t="16502" x="3721100" y="2200275"/>
          <p14:tracePt t="16517" x="3729038" y="2200275"/>
          <p14:tracePt t="16526" x="3746500" y="2200275"/>
          <p14:tracePt t="16532" x="3756025" y="2200275"/>
          <p14:tracePt t="16539" x="3771900" y="2200275"/>
          <p14:tracePt t="16548" x="3771900" y="2209800"/>
          <p14:tracePt t="16556" x="3781425" y="2209800"/>
          <p14:tracePt t="16565" x="3797300" y="2209800"/>
          <p14:tracePt t="16581" x="3806825" y="2209800"/>
          <p14:tracePt t="16588" x="3822700" y="2209800"/>
          <p14:tracePt t="16602" x="3832225" y="2209800"/>
          <p14:tracePt t="16610" x="3840163" y="2209800"/>
          <p14:tracePt t="16634" x="3848100" y="2209800"/>
          <p14:tracePt t="16650" x="3857625" y="2209800"/>
          <p14:tracePt t="16671" x="3865563" y="2209800"/>
          <p14:tracePt t="16688" x="3873500" y="2209800"/>
          <p14:tracePt t="16695" x="3883025" y="2209800"/>
          <p14:tracePt t="16711" x="3890963" y="2209800"/>
          <p14:tracePt t="16722" x="3900488" y="2209800"/>
          <p14:tracePt t="16725" x="3908425" y="2200275"/>
          <p14:tracePt t="16733" x="3916363" y="2192338"/>
          <p14:tracePt t="16741" x="3925888" y="2192338"/>
          <p14:tracePt t="16750" x="3933825" y="2184400"/>
          <p14:tracePt t="16758" x="3941763" y="2174875"/>
          <p14:tracePt t="16773" x="3951288" y="2166938"/>
          <p14:tracePt t="16782" x="3959225" y="2166938"/>
          <p14:tracePt t="16812" x="3951288" y="2166938"/>
          <p14:tracePt t="16828" x="3933825" y="2166938"/>
          <p14:tracePt t="16838" x="3916363" y="2166938"/>
          <p14:tracePt t="16844" x="3890963" y="2166938"/>
          <p14:tracePt t="16851" x="3832225" y="2174875"/>
          <p14:tracePt t="16857" x="3756025" y="2200275"/>
          <p14:tracePt t="16866" x="3636963" y="2227263"/>
          <p14:tracePt t="16873" x="3525838" y="2235200"/>
          <p14:tracePt t="16881" x="3414713" y="2235200"/>
          <p14:tracePt t="17316" x="3414713" y="2227263"/>
          <p14:tracePt t="17331" x="3406775" y="2217738"/>
          <p14:tracePt t="17339" x="3389313" y="2217738"/>
          <p14:tracePt t="17349" x="3381375" y="2217738"/>
          <p14:tracePt t="17355" x="3381375" y="2209800"/>
          <p14:tracePt t="17365" x="3381375" y="2192338"/>
          <p14:tracePt t="17371" x="3381375" y="2184400"/>
          <p14:tracePt t="17380" x="3381375" y="2174875"/>
          <p14:tracePt t="17387" x="3381375" y="2166938"/>
          <p14:tracePt t="17411" x="3381375" y="2159000"/>
          <p14:tracePt t="17434" x="3381375" y="2149475"/>
          <p14:tracePt t="17455" x="3373438" y="2149475"/>
          <p14:tracePt t="17465" x="3373438" y="2141538"/>
          <p14:tracePt t="17488" x="3363913" y="2141538"/>
          <p14:tracePt t="17504" x="3363913" y="2133600"/>
          <p14:tracePt t="17518" x="3355975" y="2133600"/>
          <p14:tracePt t="17526" x="3348038" y="2133600"/>
          <p14:tracePt t="17534" x="3348038" y="2124075"/>
          <p14:tracePt t="17541" x="3330575" y="2124075"/>
          <p14:tracePt t="17550" x="3322638" y="2124075"/>
          <p14:tracePt t="17566" x="3313113" y="2124075"/>
          <p14:tracePt t="17573" x="3305175" y="2124075"/>
          <p14:tracePt t="17588" x="3297238" y="2124075"/>
          <p14:tracePt t="17604" x="3297238" y="2116138"/>
          <p14:tracePt t="17712" x="3287713" y="2116138"/>
          <p14:tracePt t="17720" x="3279775" y="2116138"/>
          <p14:tracePt t="17728" x="3270250" y="2116138"/>
          <p14:tracePt t="18366" x="3297238" y="2082800"/>
          <p14:tracePt t="18373" x="3338513" y="2030413"/>
          <p14:tracePt t="18380" x="3381375" y="1989138"/>
          <p14:tracePt t="18387" x="3414713" y="1954213"/>
          <p14:tracePt t="18397" x="3441700" y="1920875"/>
          <p14:tracePt t="18403" x="3475038" y="1878013"/>
          <p14:tracePt t="18412" x="3475038" y="1870075"/>
          <p14:tracePt t="18420" x="3475038" y="1860550"/>
          <p14:tracePt t="18489" x="3475038" y="1852613"/>
          <p14:tracePt t="18573" x="3475038" y="1844675"/>
          <p14:tracePt t="18581" x="3457575" y="1844675"/>
          <p14:tracePt t="18589" x="3441700" y="1835150"/>
          <p14:tracePt t="18598" x="3381375" y="1801813"/>
          <p14:tracePt t="18605" x="3330575" y="1776413"/>
          <p14:tracePt t="18615" x="3330575" y="1766888"/>
          <p14:tracePt t="18631" x="3330575" y="1741488"/>
          <p14:tracePt t="18638" x="3330575" y="1674813"/>
          <p14:tracePt t="18643" x="3355975" y="1614488"/>
          <p14:tracePt t="18653" x="3363913" y="1581150"/>
          <p14:tracePt t="18660" x="3373438" y="1546225"/>
          <p14:tracePt t="18669" x="3381375" y="1487488"/>
          <p14:tracePt t="18675" x="3389313" y="1427163"/>
          <p14:tracePt t="18683" x="3398838" y="1360488"/>
          <p14:tracePt t="18691" x="3424238" y="1282700"/>
          <p14:tracePt t="18699" x="3441700" y="1206500"/>
          <p14:tracePt t="18705" x="3467100" y="1130300"/>
          <p14:tracePt t="18715" x="3475038" y="1087438"/>
          <p14:tracePt t="18724" x="3482975" y="1028700"/>
          <p14:tracePt t="18730" x="3482975" y="993775"/>
          <p14:tracePt t="18739" x="3482975" y="977900"/>
          <p14:tracePt t="18747" x="3482975" y="942975"/>
          <p14:tracePt t="18754" x="3475038" y="909638"/>
          <p14:tracePt t="18763" x="3406775" y="841375"/>
          <p14:tracePt t="18770" x="3348038" y="798513"/>
          <p14:tracePt t="18776" x="3279775" y="765175"/>
          <p14:tracePt t="18784" x="3219450" y="722313"/>
          <p14:tracePt t="18792" x="3160713" y="704850"/>
          <p14:tracePt t="18800" x="3117850" y="679450"/>
          <p14:tracePt t="18808" x="3084513" y="671513"/>
          <p14:tracePt t="18816" x="3074988" y="654050"/>
          <p14:tracePt t="18824" x="3067050" y="654050"/>
          <p14:tracePt t="18853" x="3059113" y="646113"/>
          <p14:tracePt t="18861" x="3049588" y="646113"/>
          <p14:tracePt t="18868" x="3033713" y="636588"/>
          <p14:tracePt t="18877" x="2998788" y="620713"/>
          <p14:tracePt t="18885" x="2965450" y="611188"/>
          <p14:tracePt t="18893" x="2940050" y="595313"/>
          <p14:tracePt t="19212" x="2930525" y="611188"/>
          <p14:tracePt t="19219" x="2922588" y="636588"/>
          <p14:tracePt t="19228" x="2914650" y="663575"/>
          <p14:tracePt t="19236" x="2914650" y="671513"/>
          <p14:tracePt t="19242" x="2905125" y="696913"/>
          <p14:tracePt t="19250" x="2897188" y="722313"/>
          <p14:tracePt t="19258" x="2889250" y="739775"/>
          <p14:tracePt t="19266" x="2879725" y="755650"/>
          <p14:tracePt t="19274" x="2871788" y="790575"/>
          <p14:tracePt t="19282" x="2863850" y="815975"/>
          <p14:tracePt t="19290" x="2846388" y="841375"/>
          <p14:tracePt t="19297" x="2838450" y="866775"/>
          <p14:tracePt t="19305" x="2828925" y="900113"/>
          <p14:tracePt t="19312" x="2811463" y="935038"/>
          <p14:tracePt t="19320" x="2795588" y="960438"/>
          <p14:tracePt t="19327" x="2786063" y="993775"/>
          <p14:tracePt t="19336" x="2770188" y="1028700"/>
          <p14:tracePt t="19343" x="2752725" y="1062038"/>
          <p14:tracePt t="19352" x="2735263" y="1096963"/>
          <p14:tracePt t="19359" x="2719388" y="1130300"/>
          <p14:tracePt t="19365" x="2709863" y="1155700"/>
          <p14:tracePt t="19373" x="2701925" y="1173163"/>
          <p14:tracePt t="19384" x="2701925" y="1181100"/>
          <p14:tracePt t="19452" x="2709863" y="1181100"/>
          <p14:tracePt t="19459" x="2735263" y="1181100"/>
          <p14:tracePt t="19468" x="2770188" y="1155700"/>
          <p14:tracePt t="19476" x="2803525" y="1122363"/>
          <p14:tracePt t="19485" x="2846388" y="1096963"/>
          <p14:tracePt t="19492" x="2879725" y="1062038"/>
          <p14:tracePt t="19498" x="2922588" y="1019175"/>
          <p14:tracePt t="19506" x="2947988" y="993775"/>
          <p14:tracePt t="19515" x="2973388" y="960438"/>
          <p14:tracePt t="19523" x="2990850" y="942975"/>
          <p14:tracePt t="19531" x="2990850" y="925513"/>
          <p14:tracePt t="19554" x="2990850" y="917575"/>
          <p14:tracePt t="19600" x="2990850" y="909638"/>
          <p14:tracePt t="19607" x="2982913" y="900113"/>
          <p14:tracePt t="19615" x="2965450" y="900113"/>
          <p14:tracePt t="19623" x="2947988" y="892175"/>
          <p14:tracePt t="19629" x="2922588" y="874713"/>
          <p14:tracePt t="19637" x="2889250" y="866775"/>
          <p14:tracePt t="19645" x="2863850" y="849313"/>
          <p14:tracePt t="19653" x="2838450" y="849313"/>
          <p14:tracePt t="19662" x="2803525" y="849313"/>
          <p14:tracePt t="19668" x="2778125" y="849313"/>
          <p14:tracePt t="19677" x="2744788" y="849313"/>
          <p14:tracePt t="19684" x="2727325" y="849313"/>
          <p14:tracePt t="19691" x="2709863" y="858838"/>
          <p14:tracePt t="19701" x="2693988" y="866775"/>
          <p14:tracePt t="19707" x="2676525" y="874713"/>
          <p14:tracePt t="19715" x="2659063" y="892175"/>
          <p14:tracePt t="19723" x="2633663" y="909638"/>
          <p14:tracePt t="19732" x="2608263" y="935038"/>
          <p14:tracePt t="19740" x="2582863" y="960438"/>
          <p14:tracePt t="19747" x="2557463" y="977900"/>
          <p14:tracePt t="19756" x="2532063" y="1011238"/>
          <p14:tracePt t="19764" x="2514600" y="1036638"/>
          <p14:tracePt t="19770" x="2489200" y="1069975"/>
          <p14:tracePt t="19777" x="2471738" y="1112838"/>
          <p14:tracePt t="19785" x="2463800" y="1147763"/>
          <p14:tracePt t="19794" x="2455863" y="1181100"/>
          <p14:tracePt t="19802" x="2446338" y="1216025"/>
          <p14:tracePt t="19809" x="2438400" y="1241425"/>
          <p14:tracePt t="19821" x="2420938" y="1282700"/>
          <p14:tracePt t="19823" x="2413000" y="1300163"/>
          <p14:tracePt t="19831" x="2405063" y="1317625"/>
          <p14:tracePt t="19839" x="2395538" y="1343025"/>
          <p14:tracePt t="19848" x="2395538" y="1360488"/>
          <p14:tracePt t="19855" x="2387600" y="1376363"/>
          <p14:tracePt t="19865" x="2387600" y="1393825"/>
          <p14:tracePt t="19871" x="2379663" y="1411288"/>
          <p14:tracePt t="19881" x="2370138" y="1419225"/>
          <p14:tracePt t="19885" x="2370138" y="1427163"/>
          <p14:tracePt t="19894" x="2362200" y="1436688"/>
          <p14:tracePt t="19902" x="2362200" y="1444625"/>
          <p14:tracePt t="19910" x="2362200" y="1452563"/>
          <p14:tracePt t="19920" x="2352675" y="1462088"/>
          <p14:tracePt t="19926" x="2344738" y="1470025"/>
          <p14:tracePt t="19935" x="2336800" y="1477963"/>
          <p14:tracePt t="19942" x="2327275" y="1495425"/>
          <p14:tracePt t="19951" x="2319338" y="1504950"/>
          <p14:tracePt t="19956" x="2293938" y="1520825"/>
          <p14:tracePt t="19964" x="2293938" y="1530350"/>
          <p14:tracePt t="19972" x="2276475" y="1538288"/>
          <p14:tracePt t="19980" x="2268538" y="1546225"/>
          <p14:tracePt t="19988" x="2260600" y="1563688"/>
          <p14:tracePt t="19996" x="2243138" y="1581150"/>
          <p14:tracePt t="20004" x="2225675" y="1589088"/>
          <p14:tracePt t="20013" x="2208213" y="1606550"/>
          <p14:tracePt t="20020" x="2200275" y="1622425"/>
          <p14:tracePt t="20025" x="2174875" y="1649413"/>
          <p14:tracePt t="20037" x="2157413" y="1665288"/>
          <p14:tracePt t="20041" x="2132013" y="1674813"/>
          <p14:tracePt t="20052" x="2106613" y="1690688"/>
          <p14:tracePt t="20057" x="2098675" y="1708150"/>
          <p14:tracePt t="20066" x="2073275" y="1725613"/>
          <p14:tracePt t="20073" x="2047875" y="1733550"/>
          <p14:tracePt t="20081" x="2030413" y="1741488"/>
          <p14:tracePt t="20090" x="2022475" y="1758950"/>
          <p14:tracePt t="20095" x="1997075" y="1758950"/>
          <p14:tracePt t="20105" x="1979613" y="1776413"/>
          <p14:tracePt t="20111" x="1962150" y="1776413"/>
          <p14:tracePt t="20120" x="1962150" y="1784350"/>
          <p14:tracePt t="20129" x="1946275" y="1793875"/>
          <p14:tracePt t="20136" x="1936750" y="1793875"/>
          <p14:tracePt t="20152" x="1928813" y="1793875"/>
          <p14:tracePt t="20228" x="1936750" y="1793875"/>
          <p14:tracePt t="20235" x="1954213" y="1776413"/>
          <p14:tracePt t="20244" x="1962150" y="1758950"/>
          <p14:tracePt t="20252" x="1971675" y="1758950"/>
          <p14:tracePt t="20260" x="1971675" y="1751013"/>
          <p14:tracePt t="20268" x="1987550" y="1741488"/>
          <p14:tracePt t="20337" x="1987550" y="1733550"/>
          <p14:tracePt t="20359" x="1971675" y="1733550"/>
          <p14:tracePt t="20368" x="1946275" y="1733550"/>
          <p14:tracePt t="20375" x="1920875" y="1733550"/>
          <p14:tracePt t="20385" x="1878013" y="1733550"/>
          <p14:tracePt t="20391" x="1843088" y="1741488"/>
          <p14:tracePt t="20401" x="1801813" y="1751013"/>
          <p14:tracePt t="20407" x="1741488" y="1758950"/>
          <p14:tracePt t="20417" x="1682750" y="1766888"/>
          <p14:tracePt t="20421" x="1606550" y="1776413"/>
          <p14:tracePt t="20431" x="1538288" y="1776413"/>
          <p14:tracePt t="20439" x="1477963" y="1776413"/>
          <p14:tracePt t="20446" x="1435100" y="1776413"/>
          <p14:tracePt t="20453" x="1393825" y="1776413"/>
          <p14:tracePt t="20462" x="1350963" y="1776413"/>
          <p14:tracePt t="20469" x="1317625" y="1776413"/>
          <p14:tracePt t="20477" x="1290638" y="1776413"/>
          <p14:tracePt t="20484" x="1274763" y="1776413"/>
          <p14:tracePt t="20491" x="1249363" y="1776413"/>
          <p14:tracePt t="20501" x="1231900" y="1776413"/>
          <p14:tracePt t="20507" x="1223963" y="1776413"/>
          <p14:tracePt t="20523" x="1214438" y="1776413"/>
          <p14:tracePt t="20563" x="1206500" y="1776413"/>
          <p14:tracePt t="20578" x="1206500" y="1784350"/>
          <p14:tracePt t="20585" x="1198563" y="1784350"/>
          <p14:tracePt t="20601" x="1198563" y="1793875"/>
          <p14:tracePt t="20609" x="1189038" y="1809750"/>
          <p14:tracePt t="20624" x="1189038" y="1819275"/>
          <p14:tracePt t="20631" x="1189038" y="1827213"/>
          <p14:tracePt t="20648" x="1189038" y="1835150"/>
          <p14:tracePt t="20694" x="1189038" y="1844675"/>
          <p14:tracePt t="20701" x="1173163" y="1852613"/>
          <p14:tracePt t="20717" x="1163638" y="1870075"/>
          <p14:tracePt t="20725" x="1147763" y="1885950"/>
          <p14:tracePt t="20734" x="1138238" y="1911350"/>
          <p14:tracePt t="20739" x="1130300" y="1928813"/>
          <p14:tracePt t="20748" x="1120775" y="1954213"/>
          <p14:tracePt t="20756" x="1120775" y="1979613"/>
          <p14:tracePt t="20765" x="1120775" y="1997075"/>
          <p14:tracePt t="20771" x="1120775" y="2014538"/>
          <p14:tracePt t="20780" x="1120775" y="2030413"/>
          <p14:tracePt t="20834" x="1130300" y="2030413"/>
          <p14:tracePt t="20850" x="1147763" y="2030413"/>
          <p14:tracePt t="20858" x="1155700" y="2030413"/>
          <p14:tracePt t="20867" x="1163638" y="2030413"/>
          <p14:tracePt t="20873" x="1173163" y="2030413"/>
          <p14:tracePt t="20880" x="1181100" y="2030413"/>
          <p14:tracePt t="20888" x="1189038" y="2030413"/>
          <p14:tracePt t="20917" x="1198563" y="2014538"/>
          <p14:tracePt t="20920" x="1206500" y="2014538"/>
          <p14:tracePt t="20936" x="1206500" y="2005013"/>
          <p14:tracePt t="20967" x="1206500" y="1997075"/>
          <p14:tracePt t="21004" x="1198563" y="1997075"/>
          <p14:tracePt t="21019" x="1189038" y="1997075"/>
          <p14:tracePt t="21043" x="1181100" y="1997075"/>
          <p14:tracePt t="21051" x="1173163" y="1997075"/>
          <p14:tracePt t="21067" x="1163638" y="2014538"/>
          <p14:tracePt t="21090" x="1163638" y="2022475"/>
          <p14:tracePt t="21813" x="1155700" y="2022475"/>
          <p14:tracePt t="21828" x="1147763" y="2022475"/>
          <p14:tracePt t="21843" x="1147763" y="2014538"/>
          <p14:tracePt t="21860" x="1138238" y="2014538"/>
          <p14:tracePt t="21867" x="1138238" y="2005013"/>
          <p14:tracePt t="21882" x="1138238" y="1997075"/>
          <p14:tracePt t="21902" x="1138238" y="1989138"/>
          <p14:tracePt t="21906" x="1155700" y="1971675"/>
          <p14:tracePt t="21915" x="1163638" y="1971675"/>
          <p14:tracePt t="21921" x="1173163" y="1963738"/>
          <p14:tracePt t="21930" x="1189038" y="1963738"/>
          <p14:tracePt t="21935" x="1214438" y="1963738"/>
          <p14:tracePt t="21943" x="1231900" y="1963738"/>
          <p14:tracePt t="21951" x="1257300" y="1954213"/>
          <p14:tracePt t="21960" x="1282700" y="1954213"/>
          <p14:tracePt t="21968" x="1317625" y="1946275"/>
          <p14:tracePt t="21976" x="1350963" y="1928813"/>
          <p14:tracePt t="21983" x="1384300" y="1911350"/>
          <p14:tracePt t="21992" x="1409700" y="1895475"/>
          <p14:tracePt t="21999" x="1427163" y="1878013"/>
          <p14:tracePt t="22006" x="1444625" y="1860550"/>
          <p14:tracePt t="22014" x="1462088" y="1844675"/>
          <p14:tracePt t="22022" x="1477963" y="1844675"/>
          <p14:tracePt t="22240" x="1470025" y="1844675"/>
          <p14:tracePt t="22418" x="1470025" y="1852613"/>
          <p14:tracePt t="22442" x="1470025" y="1860550"/>
          <p14:tracePt t="22542" x="1470025" y="1870075"/>
          <p14:tracePt t="22565" x="1477963" y="1870075"/>
          <p14:tracePt t="22582" x="1487488" y="1870075"/>
          <p14:tracePt t="22589" x="1495425" y="1878013"/>
          <p14:tracePt t="22604" x="1503363" y="1878013"/>
          <p14:tracePt t="22613" x="1512888" y="1878013"/>
          <p14:tracePt t="22619" x="1520825" y="1878013"/>
          <p14:tracePt t="22635" x="1528763" y="1885950"/>
          <p14:tracePt t="22643" x="1538288" y="1885950"/>
          <p14:tracePt t="22651" x="1554163" y="1885950"/>
          <p14:tracePt t="22659" x="1571625" y="1885950"/>
          <p14:tracePt t="22666" x="1579563" y="1895475"/>
          <p14:tracePt t="22673" x="1597025" y="1895475"/>
          <p14:tracePt t="22682" x="1622425" y="1895475"/>
          <p14:tracePt t="22690" x="1631950" y="1895475"/>
          <p14:tracePt t="22699" x="1647825" y="1895475"/>
          <p14:tracePt t="22706" x="1657350" y="1895475"/>
          <p14:tracePt t="22716" x="1690688" y="1895475"/>
          <p14:tracePt t="22721" x="1708150" y="1895475"/>
          <p14:tracePt t="22727" x="1733550" y="1903413"/>
          <p14:tracePt t="22744" x="1741488" y="1903413"/>
          <p14:tracePt t="22751" x="1749425" y="1903413"/>
          <p14:tracePt t="22847" x="1758950" y="1903413"/>
          <p14:tracePt t="22854" x="1758950" y="1920875"/>
          <p14:tracePt t="22860" x="1758950" y="1938338"/>
          <p14:tracePt t="22867" x="1758950" y="1946275"/>
          <p14:tracePt t="22876" x="1758950" y="1963738"/>
          <p14:tracePt t="22883" x="1758950" y="1971675"/>
          <p14:tracePt t="22892" x="1749425" y="1989138"/>
          <p14:tracePt t="22900" x="1741488" y="2014538"/>
          <p14:tracePt t="22908" x="1741488" y="2022475"/>
          <p14:tracePt t="22916" x="1741488" y="2039938"/>
          <p14:tracePt t="22921" x="1741488" y="2047875"/>
          <p14:tracePt t="22992" x="1749425" y="2047875"/>
          <p14:tracePt t="23016" x="1749425" y="2039938"/>
          <p14:tracePt t="23024" x="1758950" y="2039938"/>
          <p14:tracePt t="23032" x="1766888" y="2039938"/>
          <p14:tracePt t="23040" x="1766888" y="2030413"/>
          <p14:tracePt t="23049" x="1776413" y="2030413"/>
          <p14:tracePt t="23056" x="1776413" y="2022475"/>
          <p14:tracePt t="23094" x="1776413" y="2014538"/>
          <p14:tracePt t="23186" x="1784350" y="2014538"/>
          <p14:tracePt t="23210" x="1784350" y="2005013"/>
          <p14:tracePt t="23218" x="1792288" y="2005013"/>
          <p14:tracePt t="23250" x="1801813" y="2005013"/>
          <p14:tracePt t="23256" x="1817688" y="2005013"/>
          <p14:tracePt t="23265" x="1827213" y="1997075"/>
          <p14:tracePt t="23272" x="1843088" y="1997075"/>
          <p14:tracePt t="23281" x="1860550" y="1989138"/>
          <p14:tracePt t="23288" x="1868488" y="1989138"/>
          <p14:tracePt t="23297" x="1885950" y="1989138"/>
          <p14:tracePt t="23303" x="1903413" y="1979613"/>
          <p14:tracePt t="23318" x="1911350" y="1971675"/>
          <p14:tracePt t="23326" x="1920875" y="1971675"/>
          <p14:tracePt t="23334" x="1928813" y="1971675"/>
          <p14:tracePt t="23342" x="1936750" y="1971675"/>
          <p14:tracePt t="23350" x="1946275" y="1971675"/>
          <p14:tracePt t="23357" x="1954213" y="1971675"/>
          <p14:tracePt t="23366" x="1971675" y="1971675"/>
          <p14:tracePt t="23374" x="1979613" y="1971675"/>
          <p14:tracePt t="23382" x="1997075" y="1971675"/>
          <p14:tracePt t="23388" x="2022475" y="1971675"/>
          <p14:tracePt t="23396" x="2038350" y="1979613"/>
          <p14:tracePt t="23404" x="2065338" y="1989138"/>
          <p14:tracePt t="23412" x="2090738" y="1997075"/>
          <p14:tracePt t="23420" x="2116138" y="2005013"/>
          <p14:tracePt t="23427" x="2132013" y="2005013"/>
          <p14:tracePt t="23436" x="2157413" y="2005013"/>
          <p14:tracePt t="23443" x="2182813" y="2014538"/>
          <p14:tracePt t="23451" x="2208213" y="2014538"/>
          <p14:tracePt t="23458" x="2243138" y="2022475"/>
          <p14:tracePt t="23465" x="2268538" y="2022475"/>
          <p14:tracePt t="23474" x="2311400" y="2022475"/>
          <p14:tracePt t="23483" x="2344738" y="2022475"/>
          <p14:tracePt t="23490" x="2387600" y="2022475"/>
          <p14:tracePt t="23500" x="2430463" y="2022475"/>
          <p14:tracePt t="23506" x="2471738" y="2022475"/>
          <p14:tracePt t="23516" x="2532063" y="2022475"/>
          <p14:tracePt t="23519" x="2574925" y="2022475"/>
          <p14:tracePt t="23527" x="2633663" y="2022475"/>
          <p14:tracePt t="23535" x="2693988" y="2014538"/>
          <p14:tracePt t="23544" x="2778125" y="2005013"/>
          <p14:tracePt t="23551" x="2828925" y="1997075"/>
          <p14:tracePt t="23559" x="2871788" y="1997075"/>
          <p14:tracePt t="23567" x="2905125" y="1997075"/>
          <p14:tracePt t="23576" x="2940050" y="1997075"/>
          <p14:tracePt t="23582" x="2965450" y="1997075"/>
          <p14:tracePt t="23589" x="2998788" y="1997075"/>
          <p14:tracePt t="23599" x="3033713" y="1997075"/>
          <p14:tracePt t="23605" x="3049588" y="1997075"/>
          <p14:tracePt t="23615" x="3074988" y="1989138"/>
          <p14:tracePt t="23622" x="3100388" y="1989138"/>
          <p14:tracePt t="23632" x="3109913" y="1989138"/>
          <p14:tracePt t="23638" x="3127375" y="1989138"/>
          <p14:tracePt t="23644" x="3143250" y="1989138"/>
          <p14:tracePt t="23652" x="3152775" y="1989138"/>
          <p14:tracePt t="23660" x="3160713" y="1989138"/>
          <p14:tracePt t="23667" x="3168650" y="1989138"/>
          <p14:tracePt t="23676" x="3178175" y="1989138"/>
          <p14:tracePt t="23683" x="3194050" y="1989138"/>
          <p14:tracePt t="23692" x="3203575" y="1989138"/>
          <p14:tracePt t="23699" x="3211513" y="1989138"/>
          <p14:tracePt t="23707" x="3228975" y="1979613"/>
          <p14:tracePt t="23716" x="3236913" y="1979613"/>
          <p14:tracePt t="23721" x="3262313" y="1979613"/>
          <p14:tracePt t="23732" x="3279775" y="1971675"/>
          <p14:tracePt t="23738" x="3297238" y="1963738"/>
          <p14:tracePt t="23746" x="3330575" y="1954213"/>
          <p14:tracePt t="23756" x="3363913" y="1946275"/>
          <p14:tracePt t="23763" x="3398838" y="1938338"/>
          <p14:tracePt t="23770" x="3432175" y="1928813"/>
          <p14:tracePt t="23776" x="3467100" y="1920875"/>
          <p14:tracePt t="23785" x="3500438" y="1911350"/>
          <p14:tracePt t="23792" x="3525838" y="1911350"/>
          <p14:tracePt t="23799" x="3559175" y="1903413"/>
          <p14:tracePt t="23808" x="3594100" y="1895475"/>
          <p14:tracePt t="23816" x="3652838" y="1885950"/>
          <p14:tracePt t="23824" x="3687763" y="1878013"/>
          <p14:tracePt t="23832" x="3713163" y="1870075"/>
          <p14:tracePt t="23840" x="3729038" y="1860550"/>
          <p14:tracePt t="23848" x="3756025" y="1860550"/>
          <p14:tracePt t="23853" x="3771900" y="1844675"/>
          <p14:tracePt t="23863" x="3797300" y="1835150"/>
          <p14:tracePt t="23872" x="3814763" y="1835150"/>
          <p14:tracePt t="23878" x="3832225" y="1827213"/>
          <p14:tracePt t="23886" x="3848100" y="1819275"/>
          <p14:tracePt t="23893" x="3857625" y="1819275"/>
          <p14:tracePt t="23901" x="3865563" y="1819275"/>
          <p14:tracePt t="23907" x="3873500" y="1809750"/>
          <p14:tracePt t="24082" x="3865563" y="1819275"/>
          <p14:tracePt t="24088" x="3865563" y="1827213"/>
          <p14:tracePt t="24098" x="3857625" y="1827213"/>
          <p14:tracePt t="24104" x="3848100" y="1827213"/>
          <p14:tracePt t="24110" x="3840163" y="1827213"/>
          <p14:tracePt t="24181" x="3840163" y="1801813"/>
          <p14:tracePt t="24187" x="3848100" y="1733550"/>
          <p14:tracePt t="24198" x="3873500" y="1665288"/>
          <p14:tracePt t="24204" x="3933825" y="1571625"/>
          <p14:tracePt t="24212" x="4010025" y="1462088"/>
          <p14:tracePt t="24220" x="4121150" y="1317625"/>
          <p14:tracePt t="24227" x="4418013" y="960438"/>
          <p14:tracePt t="24235" x="4638675" y="739775"/>
          <p14:tracePt t="24242" x="4859338" y="519113"/>
          <p14:tracePt t="25665" x="4392613" y="7938"/>
          <p14:tracePt t="25672" x="4306888" y="17463"/>
          <p14:tracePt t="25681" x="4230688" y="33338"/>
          <p14:tracePt t="25688" x="4154488" y="50800"/>
          <p14:tracePt t="25694" x="4095750" y="76200"/>
          <p14:tracePt t="25702" x="4017963" y="93663"/>
          <p14:tracePt t="25710" x="3951288" y="119063"/>
          <p14:tracePt t="25718" x="3873500" y="144463"/>
          <p14:tracePt t="25725" x="3797300" y="177800"/>
          <p14:tracePt t="25733" x="3729038" y="220663"/>
          <p14:tracePt t="25741" x="3652838" y="255588"/>
          <p14:tracePt t="25749" x="3611563" y="288925"/>
          <p14:tracePt t="25755" x="3559175" y="322263"/>
          <p14:tracePt t="25766" x="3492500" y="357188"/>
          <p14:tracePt t="25772" x="3432175" y="390525"/>
          <p14:tracePt t="25782" x="3363913" y="433388"/>
          <p14:tracePt t="25787" x="3270250" y="484188"/>
          <p14:tracePt t="25797" x="3228975" y="519113"/>
          <p14:tracePt t="25803" x="3186113" y="544513"/>
          <p14:tracePt t="25813" x="3168650" y="560388"/>
          <p14:tracePt t="25817" x="3152775" y="577850"/>
          <p14:tracePt t="25826" x="3127375" y="595313"/>
          <p14:tracePt t="25835" x="3109913" y="620713"/>
          <p14:tracePt t="25842" x="3092450" y="628650"/>
          <p14:tracePt t="25849" x="3074988" y="646113"/>
          <p14:tracePt t="25858" x="3067050" y="663575"/>
          <p14:tracePt t="25865" x="3049588" y="688975"/>
          <p14:tracePt t="25874" x="3033713" y="696913"/>
          <p14:tracePt t="25881" x="3024188" y="714375"/>
          <p14:tracePt t="25887" x="3008313" y="730250"/>
          <p14:tracePt t="25898" x="3008313" y="755650"/>
          <p14:tracePt t="25904" x="2990850" y="773113"/>
          <p14:tracePt t="25915" x="2973388" y="798513"/>
          <p14:tracePt t="25920" x="2955925" y="833438"/>
          <p14:tracePt t="25932" x="2914650" y="900113"/>
          <p14:tracePt t="25935" x="2905125" y="925513"/>
          <p14:tracePt t="25949" x="2879725" y="960438"/>
          <p14:tracePt t="25953" x="2863850" y="993775"/>
          <p14:tracePt t="25958" x="2846388" y="1028700"/>
          <p14:tracePt t="25967" x="2828925" y="1054100"/>
          <p14:tracePt t="25974" x="2811463" y="1087438"/>
          <p14:tracePt t="25982" x="2786063" y="1122363"/>
          <p14:tracePt t="25990" x="2760663" y="1155700"/>
          <p14:tracePt t="25998" x="2752725" y="1181100"/>
          <p14:tracePt t="26006" x="2735263" y="1206500"/>
          <p14:tracePt t="26014" x="2719388" y="1241425"/>
          <p14:tracePt t="26019" x="2693988" y="1266825"/>
          <p14:tracePt t="26030" x="2676525" y="1282700"/>
          <p14:tracePt t="26035" x="2651125" y="1308100"/>
          <p14:tracePt t="26044" x="2625725" y="1325563"/>
          <p14:tracePt t="26052" x="2600325" y="1350963"/>
          <p14:tracePt t="26059" x="2582863" y="1376363"/>
          <p14:tracePt t="26067" x="2532063" y="1401763"/>
          <p14:tracePt t="26076" x="2497138" y="1427163"/>
          <p14:tracePt t="26083" x="2446338" y="1452563"/>
          <p14:tracePt t="26090" x="2395538" y="1470025"/>
          <p14:tracePt t="26099" x="2319338" y="1495425"/>
          <p14:tracePt t="26106" x="2260600" y="1530350"/>
          <p14:tracePt t="26116" x="2182813" y="1555750"/>
          <p14:tracePt t="26122" x="2124075" y="1589088"/>
          <p14:tracePt t="26132" x="2055813" y="1622425"/>
          <p14:tracePt t="26138" x="1997075" y="1665288"/>
          <p14:tracePt t="26148" x="1946275" y="1690688"/>
          <p14:tracePt t="26151" x="1878013" y="1733550"/>
          <p14:tracePt t="26160" x="1827213" y="1766888"/>
          <p14:tracePt t="26170" x="1776413" y="1809750"/>
          <p14:tracePt t="26176" x="1741488" y="1835150"/>
          <p14:tracePt t="26183" x="1690688" y="1878013"/>
          <p14:tracePt t="26191" x="1657350" y="1895475"/>
          <p14:tracePt t="26199" x="1597025" y="1938338"/>
          <p14:tracePt t="26207" x="1554163" y="1963738"/>
          <p14:tracePt t="26215" x="1538288" y="1979613"/>
          <p14:tracePt t="26222" x="1520825" y="1989138"/>
          <p14:tracePt t="26231" x="1503363" y="1997075"/>
          <p14:tracePt t="26237" x="1477963" y="2005013"/>
          <p14:tracePt t="26247" x="1470025" y="2014538"/>
          <p14:tracePt t="26254" x="1462088" y="2022475"/>
          <p14:tracePt t="26264" x="1452563" y="2030413"/>
          <p14:tracePt t="26269" x="1444625" y="2030413"/>
          <p14:tracePt t="26281" x="1444625" y="2039938"/>
          <p14:tracePt t="26284" x="1444625" y="2047875"/>
          <p14:tracePt t="26292" x="1435100" y="2047875"/>
          <p14:tracePt t="26299" x="1435100" y="2055813"/>
          <p14:tracePt t="26308" x="1427163" y="2065338"/>
          <p14:tracePt t="26315" x="1419225" y="2073275"/>
          <p14:tracePt t="26324" x="1409700" y="2090738"/>
          <p14:tracePt t="26331" x="1384300" y="2116138"/>
          <p14:tracePt t="26340" x="1358900" y="2149475"/>
          <p14:tracePt t="26347" x="1343025" y="2174875"/>
          <p14:tracePt t="26353" x="1325563" y="2192338"/>
          <p14:tracePt t="26364" x="1317625" y="2209800"/>
          <p14:tracePt t="26370" x="1308100" y="2209800"/>
          <p14:tracePt t="26381" x="1308100" y="2217738"/>
          <p14:tracePt t="26386" x="1308100" y="2227263"/>
          <p14:tracePt t="26432" x="1300163" y="2227263"/>
          <p14:tracePt t="26472" x="1300163" y="2217738"/>
          <p14:tracePt t="26502" x="1290638" y="2217738"/>
          <p14:tracePt t="26539" x="1290638" y="2209800"/>
          <p14:tracePt t="26547" x="1290638" y="2200275"/>
          <p14:tracePt t="26556" x="1300163" y="2200275"/>
          <p14:tracePt t="26572" x="1317625" y="2192338"/>
          <p14:tracePt t="26581" x="1333500" y="2192338"/>
          <p14:tracePt t="26588" x="1350963" y="2192338"/>
          <p14:tracePt t="26598" x="1376363" y="2192338"/>
          <p14:tracePt t="26602" x="1401763" y="2192338"/>
          <p14:tracePt t="26610" x="1419225" y="2192338"/>
          <p14:tracePt t="26617" x="1462088" y="2192338"/>
          <p14:tracePt t="26626" x="1477963" y="2192338"/>
          <p14:tracePt t="26634" x="1503363" y="2192338"/>
          <p14:tracePt t="26649" x="1520825" y="2192338"/>
          <p14:tracePt t="26657" x="1528763" y="2192338"/>
          <p14:tracePt t="26665" x="1528763" y="2184400"/>
          <p14:tracePt t="26680" x="1538288" y="2184400"/>
          <p14:tracePt t="26687" x="1546225" y="2184400"/>
          <p14:tracePt t="26697" x="1546225" y="2174875"/>
          <p14:tracePt t="26703" x="1554163" y="2174875"/>
          <p14:tracePt t="26730" x="1554163" y="2166938"/>
          <p14:tracePt t="26735" x="1563688" y="2166938"/>
          <p14:tracePt t="26741" x="1571625" y="2159000"/>
          <p14:tracePt t="26774" x="1579563" y="2159000"/>
          <p14:tracePt t="26789" x="1589088" y="2159000"/>
          <p14:tracePt t="26804" x="1597025" y="2159000"/>
          <p14:tracePt t="26820" x="1606550" y="2159000"/>
          <p14:tracePt t="26829" x="1614488" y="2159000"/>
          <p14:tracePt t="26845" x="1622425" y="2159000"/>
          <p14:tracePt t="26852" x="1631950" y="2159000"/>
          <p14:tracePt t="26864" x="1639888" y="2159000"/>
          <p14:tracePt t="26867" x="1647825" y="2159000"/>
          <p14:tracePt t="26881" x="1665288" y="2159000"/>
          <p14:tracePt t="26911" x="1682750" y="2159000"/>
          <p14:tracePt t="26914" x="1698625" y="2159000"/>
          <p14:tracePt t="26922" x="1716088" y="2159000"/>
          <p14:tracePt t="26936" x="1733550" y="2159000"/>
          <p14:tracePt t="26947" x="1741488" y="2159000"/>
          <p14:tracePt t="26952" x="1741488" y="2149475"/>
          <p14:tracePt t="26963" x="1749425" y="2149475"/>
          <p14:tracePt t="26976" x="1758950" y="2149475"/>
          <p14:tracePt t="27030" x="1766888" y="2149475"/>
          <p14:tracePt t="27037" x="1776413" y="2149475"/>
          <p14:tracePt t="27047" x="1784350" y="2149475"/>
          <p14:tracePt t="27062" x="1801813" y="2159000"/>
          <p14:tracePt t="27068" x="1809750" y="2159000"/>
          <p14:tracePt t="27076" x="1817688" y="2166938"/>
          <p14:tracePt t="27083" x="1827213" y="2166938"/>
          <p14:tracePt t="27092" x="1835150" y="2166938"/>
          <p14:tracePt t="27099" x="1843088" y="2166938"/>
          <p14:tracePt t="27107" x="1852613" y="2166938"/>
          <p14:tracePt t="27124" x="1860550" y="2166938"/>
          <p14:tracePt t="27132" x="1868488" y="2166938"/>
          <p14:tracePt t="27147" x="1878013" y="2166938"/>
          <p14:tracePt t="27163" x="1885950" y="2166938"/>
          <p14:tracePt t="27169" x="1893888" y="2166938"/>
          <p14:tracePt t="27185" x="1903413" y="2166938"/>
          <p14:tracePt t="27195" x="1911350" y="2166938"/>
          <p14:tracePt t="27202" x="1920875" y="2166938"/>
          <p14:tracePt t="27208" x="1936750" y="2166938"/>
          <p14:tracePt t="27216" x="1946275" y="2166938"/>
          <p14:tracePt t="27223" x="1954213" y="2166938"/>
          <p14:tracePt t="27232" x="1971675" y="2166938"/>
          <p14:tracePt t="27240" x="1979613" y="2159000"/>
          <p14:tracePt t="27257" x="1987550" y="2159000"/>
          <p14:tracePt t="27264" x="1997075" y="2159000"/>
          <p14:tracePt t="27294" x="2005013" y="2159000"/>
          <p14:tracePt t="27311" x="2012950" y="2159000"/>
          <p14:tracePt t="27317" x="2022475" y="2159000"/>
          <p14:tracePt t="27325" x="2030413" y="2159000"/>
          <p14:tracePt t="27331" x="2038350" y="2159000"/>
          <p14:tracePt t="27339" x="2047875" y="2159000"/>
          <p14:tracePt t="27347" x="2047875" y="2149475"/>
          <p14:tracePt t="27356" x="2055813" y="2149475"/>
          <p14:tracePt t="27364" x="2065338" y="2149475"/>
          <p14:tracePt t="27387" x="2065338" y="2141538"/>
          <p14:tracePt t="27396" x="2073275" y="2141538"/>
          <p14:tracePt t="27413" x="2081213" y="2141538"/>
          <p14:tracePt t="27458" x="2090738" y="2141538"/>
          <p14:tracePt t="27480" x="2098675" y="2141538"/>
          <p14:tracePt t="27487" x="2106613" y="2141538"/>
          <p14:tracePt t="27512" x="2116138" y="2133600"/>
          <p14:tracePt t="27519" x="2124075" y="2133600"/>
          <p14:tracePt t="27526" x="2132013" y="2124075"/>
          <p14:tracePt t="27533" x="2141538" y="2116138"/>
          <p14:tracePt t="27542" x="2157413" y="2116138"/>
          <p14:tracePt t="27550" x="2157413" y="2098675"/>
          <p14:tracePt t="27557" x="2174875" y="2082800"/>
          <p14:tracePt t="27566" x="2182813" y="2065338"/>
          <p14:tracePt t="27573" x="2200275" y="2055813"/>
          <p14:tracePt t="27584" x="2225675" y="2047875"/>
          <p14:tracePt t="27590" x="2235200" y="2039938"/>
          <p14:tracePt t="27598" x="2243138" y="2030413"/>
          <p14:tracePt t="27603" x="2251075" y="2030413"/>
          <p14:tracePt t="27619" x="2260600" y="2022475"/>
          <p14:tracePt t="27628" x="2268538" y="2022475"/>
          <p14:tracePt t="27646" x="2276475" y="2022475"/>
          <p14:tracePt t="27651" x="2286000" y="2022475"/>
          <p14:tracePt t="27662" x="2293938" y="2014538"/>
          <p14:tracePt t="27665" x="2301875" y="2014538"/>
          <p14:tracePt t="27674" x="2301875" y="2005013"/>
          <p14:tracePt t="27683" x="2311400" y="2005013"/>
          <p14:tracePt t="27692" x="2319338" y="2005013"/>
          <p14:tracePt t="27699" x="2336800" y="1997075"/>
          <p14:tracePt t="27705" x="2352675" y="1997075"/>
          <p14:tracePt t="27714" x="2379663" y="1997075"/>
          <p14:tracePt t="27722" x="2387600" y="1989138"/>
          <p14:tracePt t="27731" x="2405063" y="1989138"/>
          <p14:tracePt t="27735" x="2413000" y="1989138"/>
          <p14:tracePt t="27746" x="2420938" y="1989138"/>
          <p14:tracePt t="27752" x="2438400" y="1989138"/>
          <p14:tracePt t="27768" x="2446338" y="1989138"/>
          <p14:tracePt t="27784" x="2455863" y="1989138"/>
          <p14:tracePt t="27789" x="2463800" y="1989138"/>
          <p14:tracePt t="27806" x="2471738" y="1989138"/>
          <p14:tracePt t="27815" x="2481263" y="1989138"/>
          <p14:tracePt t="27831" x="2489200" y="1989138"/>
          <p14:tracePt t="27845" x="2497138" y="1989138"/>
          <p14:tracePt t="28326" x="2489200" y="1997075"/>
          <p14:tracePt t="28344" x="2489200" y="2005013"/>
          <p14:tracePt t="28350" x="2481263" y="2005013"/>
          <p14:tracePt t="28366" x="2471738" y="2005013"/>
          <p14:tracePt t="28381" x="2463800" y="2005013"/>
          <p14:tracePt t="28396" x="2463800" y="2014538"/>
          <p14:tracePt t="28419" x="2455863" y="2022475"/>
          <p14:tracePt t="28746" x="2446338" y="2022475"/>
          <p14:tracePt t="28763" x="2430463" y="2030413"/>
          <p14:tracePt t="28769" x="2420938" y="2039938"/>
          <p14:tracePt t="28786" x="2413000" y="2047875"/>
          <p14:tracePt t="28793" x="2405063" y="2047875"/>
          <p14:tracePt t="28799" x="2395538" y="2047875"/>
          <p14:tracePt t="28824" x="2387600" y="2047875"/>
          <p14:tracePt t="28878" x="2379663" y="2047875"/>
          <p14:tracePt t="29005" x="2370138" y="2047875"/>
          <p14:tracePt t="29010" x="2362200" y="2047875"/>
          <p14:tracePt t="29017" x="2352675" y="2047875"/>
          <p14:tracePt t="29026" x="2352675" y="2055813"/>
          <p14:tracePt t="29081" x="2344738" y="2055813"/>
          <p14:tracePt t="29537" x="2344738" y="2065338"/>
          <p14:tracePt t="30531" x="2336800" y="2065338"/>
          <p14:tracePt t="30548" x="2319338" y="2065338"/>
          <p14:tracePt t="30556" x="2301875" y="2065338"/>
          <p14:tracePt t="30563" x="2286000" y="2065338"/>
          <p14:tracePt t="30570" x="2251075" y="2065338"/>
          <p14:tracePt t="30577" x="2217738" y="2065338"/>
          <p14:tracePt t="30585" x="2200275" y="2065338"/>
          <p14:tracePt t="30594" x="2166938" y="2065338"/>
          <p14:tracePt t="30601" x="2149475" y="2065338"/>
          <p14:tracePt t="30618" x="2141538" y="2065338"/>
          <p14:tracePt t="30626" x="2132013" y="2065338"/>
          <p14:tracePt t="30648" x="2124075" y="2065338"/>
          <p14:tracePt t="30672" x="2116138" y="2065338"/>
          <p14:tracePt t="30681" x="2106613" y="2065338"/>
          <p14:tracePt t="30697" x="2090738" y="2065338"/>
          <p14:tracePt t="30702" x="2073275" y="2073275"/>
          <p14:tracePt t="30718" x="2055813" y="2073275"/>
          <p14:tracePt t="30726" x="2038350" y="2073275"/>
          <p14:tracePt t="30742" x="2030413" y="2073275"/>
          <p14:tracePt t="30749" x="2022475" y="2073275"/>
          <p14:tracePt t="30766" x="2012950" y="2073275"/>
          <p14:tracePt t="30775" x="2005013" y="2073275"/>
          <p14:tracePt t="30779" x="1997075" y="2073275"/>
          <p14:tracePt t="30787" x="1987550" y="2073275"/>
          <p14:tracePt t="30798" x="1979613" y="2073275"/>
          <p14:tracePt t="30804" x="1971675" y="2073275"/>
          <p14:tracePt t="30813" x="1954213" y="2073275"/>
          <p14:tracePt t="30820" x="1946275" y="2073275"/>
          <p14:tracePt t="30830" x="1928813" y="2073275"/>
          <p14:tracePt t="30836" x="1911350" y="2073275"/>
          <p14:tracePt t="30842" x="1903413" y="2073275"/>
          <p14:tracePt t="30850" x="1893888" y="2073275"/>
          <p14:tracePt t="30859" x="1885950" y="2073275"/>
          <p14:tracePt t="30875" x="1868488" y="2073275"/>
          <p14:tracePt t="30881" x="1852613" y="2073275"/>
          <p14:tracePt t="30897" x="1843088" y="2082800"/>
          <p14:tracePt t="30906" x="1835150" y="2082800"/>
          <p14:tracePt t="30919" x="1827213" y="2082800"/>
          <p14:tracePt t="30927" x="1817688" y="2082800"/>
          <p14:tracePt t="30959" x="1809750" y="2082800"/>
          <p14:tracePt t="30981" x="1801813" y="2082800"/>
          <p14:tracePt t="30997" x="1792288" y="2082800"/>
          <p14:tracePt t="31031" x="1784350" y="2082800"/>
          <p14:tracePt t="31167" x="1784350" y="2090738"/>
          <p14:tracePt t="31216" x="1776413" y="2090738"/>
          <p14:tracePt t="31402" x="1776413" y="2098675"/>
          <p14:tracePt t="31425" x="1776413" y="2108200"/>
          <p14:tracePt t="31472" x="1784350" y="2108200"/>
          <p14:tracePt t="31488" x="1784350" y="2116138"/>
          <p14:tracePt t="31493" x="1792288" y="2116138"/>
          <p14:tracePt t="31797" x="1801813" y="2116138"/>
          <p14:tracePt t="31807" x="1809750" y="2116138"/>
          <p14:tracePt t="31813" x="1817688" y="2124075"/>
          <p14:tracePt t="31822" x="1827213" y="2124075"/>
          <p14:tracePt t="31828" x="1835150" y="2124075"/>
          <p14:tracePt t="31843" x="1843088" y="2124075"/>
          <p14:tracePt t="31859" x="1852613" y="2124075"/>
          <p14:tracePt t="32094" x="1860550" y="2124075"/>
          <p14:tracePt t="32854" x="1860550" y="2133600"/>
          <p14:tracePt t="32907" x="1852613" y="2133600"/>
          <p14:tracePt t="32923" x="1843088" y="2133600"/>
          <p14:tracePt t="32949" x="1835150" y="2133600"/>
          <p14:tracePt t="32953" x="1827213" y="2133600"/>
          <p14:tracePt t="32964" x="1817688" y="2133600"/>
          <p14:tracePt t="32970" x="1809750" y="2133600"/>
          <p14:tracePt t="32980" x="1792288" y="2133600"/>
          <p14:tracePt t="32986" x="1784350" y="2141538"/>
          <p14:tracePt t="32993" x="1776413" y="2141538"/>
          <p14:tracePt t="33002" x="1766888" y="2149475"/>
          <p14:tracePt t="33023" x="1758950" y="2149475"/>
          <p14:tracePt t="33047" x="1749425" y="2149475"/>
          <p14:tracePt t="33072" x="1741488" y="2149475"/>
          <p14:tracePt t="33089" x="1733550" y="2149475"/>
          <p14:tracePt t="33101" x="1724025" y="2149475"/>
          <p14:tracePt t="33117" x="1708150" y="2149475"/>
          <p14:tracePt t="33126" x="1698625" y="2149475"/>
          <p14:tracePt t="33134" x="1690688" y="2149475"/>
          <p14:tracePt t="33141" x="1682750" y="2149475"/>
          <p14:tracePt t="33147" x="1673225" y="2149475"/>
          <p14:tracePt t="33156" x="1665288" y="2149475"/>
          <p14:tracePt t="33163" x="1657350" y="2149475"/>
          <p14:tracePt t="33172" x="1647825" y="2149475"/>
          <p14:tracePt t="33189" x="1631950" y="2149475"/>
          <p14:tracePt t="33197" x="1622425" y="2149475"/>
          <p14:tracePt t="33206" x="1606550" y="2149475"/>
          <p14:tracePt t="33212" x="1589088" y="2149475"/>
          <p14:tracePt t="33225" x="1571625" y="2149475"/>
          <p14:tracePt t="33233" x="1563688" y="2159000"/>
          <p14:tracePt t="33257" x="1554163" y="2159000"/>
          <p14:tracePt t="33265" x="1546225" y="2159000"/>
          <p14:tracePt t="34741" x="1579563" y="2159000"/>
          <p14:tracePt t="34747" x="1631950" y="2133600"/>
          <p14:tracePt t="34755" x="1708150" y="2098675"/>
          <p14:tracePt t="34764" x="1792288" y="2073275"/>
          <p14:tracePt t="34771" x="1920875" y="2022475"/>
          <p14:tracePt t="34780" x="2073275" y="1971675"/>
          <p14:tracePt t="34788" x="2251075" y="1903413"/>
          <p14:tracePt t="34796" x="2413000" y="1835150"/>
          <p14:tracePt t="34804" x="2532063" y="1776413"/>
          <p14:tracePt t="34813" x="2633663" y="1716088"/>
          <p14:tracePt t="34817" x="2709863" y="1665288"/>
          <p14:tracePt t="34826" x="2778125" y="1622425"/>
          <p14:tracePt t="34834" x="2820988" y="1555750"/>
          <p14:tracePt t="34841" x="2820988" y="1512888"/>
          <p14:tracePt t="34850" x="2820988" y="1487488"/>
          <p14:tracePt t="34858" x="2820988" y="1477963"/>
          <p14:tracePt t="34866" x="2820988" y="1470025"/>
          <p14:tracePt t="34872" x="2820988" y="1462088"/>
          <p14:tracePt t="34881" x="2820988" y="1444625"/>
          <p14:tracePt t="34888" x="2820988" y="1411288"/>
          <p14:tracePt t="34897" x="2820988" y="1393825"/>
          <p14:tracePt t="34905" x="2820988" y="1360488"/>
          <p14:tracePt t="34913" x="2811463" y="1333500"/>
          <p14:tracePt t="34922" x="2803525" y="1308100"/>
          <p14:tracePt t="34928" x="2795588" y="1266825"/>
          <p14:tracePt t="34939" x="2795588" y="1249363"/>
          <p14:tracePt t="34942" x="2786063" y="1223963"/>
          <p14:tracePt t="34949" x="2778125" y="1206500"/>
          <p14:tracePt t="34957" x="2778125" y="1198563"/>
          <p14:tracePt t="34965" x="2770188" y="1198563"/>
          <p14:tracePt t="34982" x="2770188" y="1189038"/>
          <p14:tracePt t="35020" x="2760663" y="1181100"/>
          <p14:tracePt t="35029" x="2752725" y="1181100"/>
          <p14:tracePt t="35037" x="2744788" y="1173163"/>
          <p14:tracePt t="35043" x="2735263" y="1173163"/>
          <p14:tracePt t="35053" x="2727325" y="1173163"/>
          <p14:tracePt t="35143" x="2727325" y="1163638"/>
          <p14:tracePt t="35151" x="2752725" y="1138238"/>
          <p14:tracePt t="35159" x="2803525" y="1104900"/>
          <p14:tracePt t="35167" x="2863850" y="1069975"/>
          <p14:tracePt t="35175" x="2930525" y="1036638"/>
          <p14:tracePt t="35183" x="2973388" y="1011238"/>
          <p14:tracePt t="35191" x="3016250" y="977900"/>
          <p14:tracePt t="35199" x="3049588" y="942975"/>
          <p14:tracePt t="35205" x="3100388" y="892175"/>
          <p14:tracePt t="35213" x="3135313" y="849313"/>
          <p14:tracePt t="35221" x="3160713" y="808038"/>
          <p14:tracePt t="35230" x="3194050" y="755650"/>
          <p14:tracePt t="35237" x="3228975" y="714375"/>
          <p14:tracePt t="35246" x="3270250" y="663575"/>
          <p14:tracePt t="35254" x="3322638" y="620713"/>
          <p14:tracePt t="35262" x="3389313" y="577850"/>
          <p14:tracePt t="35273" x="3457575" y="552450"/>
          <p14:tracePt t="35277" x="3551238" y="519113"/>
          <p14:tracePt t="35284" x="3636963" y="484188"/>
          <p14:tracePt t="35291" x="3729038" y="450850"/>
          <p14:tracePt t="35299" x="3806825" y="425450"/>
          <p14:tracePt t="35307" x="3865563" y="382588"/>
          <p14:tracePt t="35316" x="3933825" y="357188"/>
          <p14:tracePt t="35323" x="3976688" y="322263"/>
          <p14:tracePt t="35331" x="4002088" y="296863"/>
          <p14:tracePt t="35337" x="4027488" y="271463"/>
          <p14:tracePt t="35346" x="4070350" y="238125"/>
          <p14:tracePt t="35355" x="4086225" y="230188"/>
          <p14:tracePt t="35362" x="4103688" y="212725"/>
          <p14:tracePt t="35370" x="4129088" y="195263"/>
          <p14:tracePt t="35380" x="4146550" y="187325"/>
          <p14:tracePt t="35387" x="4171950" y="177800"/>
          <p14:tracePt t="35395" x="4179888" y="169863"/>
          <p14:tracePt t="35399" x="4197350" y="169863"/>
          <p14:tracePt t="35407" x="4214813" y="161925"/>
          <p14:tracePt t="35415" x="4214813" y="152400"/>
          <p14:tracePt t="35423" x="4222750" y="144463"/>
          <p14:tracePt t="35455" x="4230688" y="144463"/>
          <p14:tracePt t="35464" x="4240213" y="144463"/>
          <p14:tracePt t="35471" x="4273550" y="127000"/>
          <p14:tracePt t="35480" x="4306888" y="119063"/>
          <p14:tracePt t="35488" x="4359275" y="111125"/>
          <p14:tracePt t="35493" x="4400550" y="85725"/>
          <p14:tracePt t="37131" x="4418013" y="407988"/>
          <p14:tracePt t="37139" x="4375150" y="458788"/>
          <p14:tracePt t="37148" x="4341813" y="492125"/>
          <p14:tracePt t="37156" x="4291013" y="534988"/>
          <p14:tracePt t="37164" x="4222750" y="585788"/>
          <p14:tracePt t="37171" x="4162425" y="620713"/>
          <p14:tracePt t="37179" x="4095750" y="663575"/>
          <p14:tracePt t="37186" x="4044950" y="704850"/>
          <p14:tracePt t="37193" x="3984625" y="747713"/>
          <p14:tracePt t="37202" x="3916363" y="798513"/>
          <p14:tracePt t="37209" x="3865563" y="849313"/>
          <p14:tracePt t="37219" x="3797300" y="909638"/>
          <p14:tracePt t="37226" x="3746500" y="968375"/>
          <p14:tracePt t="37235" x="3695700" y="1028700"/>
          <p14:tracePt t="37243" x="3627438" y="1087438"/>
          <p14:tracePt t="37247" x="3576638" y="1138238"/>
          <p14:tracePt t="37255" x="3508375" y="1198563"/>
          <p14:tracePt t="37264" x="3457575" y="1266825"/>
          <p14:tracePt t="37271" x="3389313" y="1317625"/>
          <p14:tracePt t="37280" x="3338513" y="1360488"/>
          <p14:tracePt t="37287" x="3287713" y="1385888"/>
          <p14:tracePt t="37296" x="3236913" y="1427163"/>
          <p14:tracePt t="37304" x="3203575" y="1444625"/>
          <p14:tracePt t="37313" x="3168650" y="1470025"/>
          <p14:tracePt t="37318" x="3127375" y="1504950"/>
          <p14:tracePt t="37326" x="3100388" y="1512888"/>
          <p14:tracePt t="37335" x="3092450" y="1538288"/>
          <p14:tracePt t="37341" x="3067050" y="1563688"/>
          <p14:tracePt t="37351" x="3049588" y="1589088"/>
          <p14:tracePt t="37358" x="3024188" y="1614488"/>
          <p14:tracePt t="37366" x="3008313" y="1631950"/>
          <p14:tracePt t="37371" x="2982913" y="1665288"/>
          <p14:tracePt t="37380" x="2965450" y="1690688"/>
          <p14:tracePt t="37388" x="2947988" y="1708150"/>
          <p14:tracePt t="37396" x="2922588" y="1741488"/>
          <p14:tracePt t="37405" x="2905125" y="1766888"/>
          <p14:tracePt t="37412" x="2863850" y="1809750"/>
          <p14:tracePt t="37420" x="2846388" y="1827213"/>
          <p14:tracePt t="37429" x="2820988" y="1844675"/>
          <p14:tracePt t="37435" x="2811463" y="1852613"/>
          <p14:tracePt t="37442" x="2803525" y="1860550"/>
          <p14:tracePt t="37451" x="2795588" y="1870075"/>
          <p14:tracePt t="37466" x="2786063" y="1870075"/>
          <p14:tracePt t="37678" x="2760663" y="1870075"/>
          <p14:tracePt t="37685" x="2744788" y="1870075"/>
          <p14:tracePt t="37692" x="2668588" y="1870075"/>
          <p14:tracePt t="37702" x="2608263" y="1870075"/>
          <p14:tracePt t="37705" x="2532063" y="1870075"/>
          <p14:tracePt t="37715" x="2463800" y="1878013"/>
          <p14:tracePt t="37721" x="2379663" y="1885950"/>
          <p14:tracePt t="37731" x="2286000" y="1895475"/>
          <p14:tracePt t="37737" x="2200275" y="1911350"/>
          <p14:tracePt t="37746" x="2116138" y="1920875"/>
          <p14:tracePt t="37755" x="2038350" y="1938338"/>
          <p14:tracePt t="37762" x="1962150" y="1963738"/>
          <p14:tracePt t="37768" x="1893888" y="1979613"/>
          <p14:tracePt t="37775" x="1827213" y="2014538"/>
          <p14:tracePt t="37787" x="1766888" y="2047875"/>
          <p14:tracePt t="37791" x="1716088" y="2073275"/>
          <p14:tracePt t="37802" x="1665288" y="2108200"/>
          <p14:tracePt t="37808" x="1639888" y="2133600"/>
          <p14:tracePt t="37816" x="1606550" y="2159000"/>
          <p14:tracePt t="37823" x="1579563" y="2192338"/>
          <p14:tracePt t="37832" x="1538288" y="2235200"/>
          <p14:tracePt t="37841" x="1520825" y="2260600"/>
          <p14:tracePt t="37846" x="1520825" y="2268538"/>
          <p14:tracePt t="37854" x="1512888" y="2293938"/>
          <p14:tracePt t="37863" x="1495425" y="2311400"/>
          <p14:tracePt t="37871" x="1470025" y="2344738"/>
          <p14:tracePt t="37879" x="1427163" y="2371725"/>
          <p14:tracePt t="37885" x="1384300" y="2405063"/>
          <p14:tracePt t="37893" x="1333500" y="2447925"/>
          <p14:tracePt t="37901" x="1265238" y="2473325"/>
          <p14:tracePt t="37916" x="1120775" y="2506663"/>
          <p14:tracePt t="37923" x="1079500" y="2506663"/>
          <p14:tracePt t="37932" x="1062038" y="2506663"/>
          <p14:tracePt t="37939" x="1054100" y="2506663"/>
          <p14:tracePt t="38257" x="1044575" y="2506663"/>
          <p14:tracePt t="38274" x="1044575" y="2498725"/>
          <p14:tracePt t="38282" x="1062038" y="2498725"/>
          <p14:tracePt t="38290" x="1079500" y="2489200"/>
          <p14:tracePt t="38297" x="1104900" y="2489200"/>
          <p14:tracePt t="38303" x="1130300" y="2481263"/>
          <p14:tracePt t="38313" x="1147763" y="2481263"/>
          <p14:tracePt t="38319" x="1173163" y="2481263"/>
          <p14:tracePt t="38329" x="1189038" y="2473325"/>
          <p14:tracePt t="38337" x="1223963" y="2473325"/>
          <p14:tracePt t="38344" x="1239838" y="2463800"/>
          <p14:tracePt t="38352" x="1249363" y="2455863"/>
          <p14:tracePt t="38357" x="1265238" y="2447925"/>
          <p14:tracePt t="38405" x="1274763" y="2447925"/>
          <p14:tracePt t="38421" x="1274763" y="2438400"/>
          <p14:tracePt t="38443" x="1274763" y="2430463"/>
          <p14:tracePt t="40851" x="1274763" y="2447925"/>
          <p14:tracePt t="40860" x="1274763" y="2473325"/>
          <p14:tracePt t="40867" x="1274763" y="2498725"/>
          <p14:tracePt t="40875" x="1274763" y="2524125"/>
          <p14:tracePt t="40883" x="1290638" y="2549525"/>
          <p14:tracePt t="40891" x="1290638" y="2566988"/>
          <p14:tracePt t="40900" x="1300163" y="2582863"/>
          <p14:tracePt t="40905" x="1308100" y="2600325"/>
          <p14:tracePt t="40916" x="1317625" y="2608263"/>
          <p14:tracePt t="40921" x="1317625" y="2617788"/>
          <p14:tracePt t="40931" x="1317625" y="2625725"/>
          <p14:tracePt t="40946" x="1325563" y="2643188"/>
          <p14:tracePt t="40951" x="1325563" y="2651125"/>
          <p14:tracePt t="40961" x="1333500" y="2651125"/>
          <p14:tracePt t="41231" x="1325563" y="2643188"/>
          <p14:tracePt t="41240" x="1308100" y="2633663"/>
          <p14:tracePt t="41248" x="1290638" y="2617788"/>
          <p14:tracePt t="41255" x="1282700" y="2600325"/>
          <p14:tracePt t="41265" x="1274763" y="2582863"/>
          <p14:tracePt t="41272" x="1274763" y="2557463"/>
          <p14:tracePt t="41282" x="1265238" y="2532063"/>
          <p14:tracePt t="41287" x="1265238" y="2516188"/>
          <p14:tracePt t="41293" x="1265238" y="2498725"/>
          <p14:tracePt t="41301" x="1265238" y="2481263"/>
          <p14:tracePt t="41310" x="1265238" y="2463800"/>
          <p14:tracePt t="41317" x="1265238" y="2438400"/>
          <p14:tracePt t="41325" x="1265238" y="2430463"/>
          <p14:tracePt t="41334" x="1265238" y="2413000"/>
          <p14:tracePt t="41341" x="1265238" y="2397125"/>
          <p14:tracePt t="41349" x="1265238" y="2379663"/>
          <p14:tracePt t="41355" x="1265238" y="2371725"/>
          <p14:tracePt t="41371" x="1257300" y="2362200"/>
          <p14:tracePt t="41382" x="1257300" y="2354263"/>
          <p14:tracePt t="41387" x="1249363" y="2354263"/>
          <p14:tracePt t="41398" x="1239838" y="2354263"/>
          <p14:tracePt t="41413" x="1231900" y="2354263"/>
          <p14:tracePt t="41417" x="1223963" y="2354263"/>
          <p14:tracePt t="41425" x="1214438" y="2354263"/>
          <p14:tracePt t="41433" x="1206500" y="2354263"/>
          <p14:tracePt t="41442" x="1198563" y="2354263"/>
          <p14:tracePt t="41449" x="1189038" y="2354263"/>
          <p14:tracePt t="41458" x="1181100" y="2354263"/>
          <p14:tracePt t="41466" x="1173163" y="2354263"/>
          <p14:tracePt t="41481" x="1163638" y="2354263"/>
          <p14:tracePt t="41488" x="1155700" y="2362200"/>
          <p14:tracePt t="41503" x="1147763" y="2362200"/>
          <p14:tracePt t="41512" x="1138238" y="2362200"/>
          <p14:tracePt t="41520" x="1130300" y="2362200"/>
          <p14:tracePt t="41529" x="1130300" y="2371725"/>
          <p14:tracePt t="41535" x="1112838" y="2379663"/>
          <p14:tracePt t="41545" x="1095375" y="2397125"/>
          <p14:tracePt t="41550" x="1087438" y="2397125"/>
          <p14:tracePt t="41557" x="1062038" y="2413000"/>
          <p14:tracePt t="41566" x="1036638" y="2422525"/>
          <p14:tracePt t="41574" x="1011238" y="2430463"/>
          <p14:tracePt t="41582" x="976313" y="2447925"/>
          <p14:tracePt t="41589" x="960438" y="2455863"/>
          <p14:tracePt t="41599" x="935038" y="2463800"/>
          <p14:tracePt t="41605" x="909638" y="2473325"/>
          <p14:tracePt t="41615" x="892175" y="2481263"/>
          <p14:tracePt t="41619" x="884238" y="2489200"/>
          <p14:tracePt t="41628" x="858838" y="2489200"/>
          <p14:tracePt t="41636" x="841375" y="2498725"/>
          <p14:tracePt t="41644" x="831850" y="2498725"/>
          <p14:tracePt t="41651" x="823913" y="2506663"/>
          <p14:tracePt t="41659" x="815975" y="2516188"/>
          <p14:tracePt t="41697" x="806450" y="2516188"/>
          <p14:tracePt t="41870" x="806450" y="2524125"/>
          <p14:tracePt t="41879" x="806450" y="2549525"/>
          <p14:tracePt t="41884" x="806450" y="2566988"/>
          <p14:tracePt t="41891" x="806450" y="2582863"/>
          <p14:tracePt t="41914" x="790575" y="2625725"/>
          <p14:tracePt t="41916" x="790575" y="2651125"/>
          <p14:tracePt t="41924" x="781050" y="2676525"/>
          <p14:tracePt t="41932" x="773113" y="2693988"/>
          <p14:tracePt t="41940" x="765175" y="2719388"/>
          <p14:tracePt t="41947" x="755650" y="2744788"/>
          <p14:tracePt t="41953" x="747713" y="2770188"/>
          <p14:tracePt t="41962" x="747713" y="2787650"/>
          <p14:tracePt t="41969" x="730250" y="2820988"/>
          <p14:tracePt t="41977" x="730250" y="2838450"/>
          <p14:tracePt t="41986" x="722313" y="2855913"/>
          <p14:tracePt t="42001" x="714375" y="2855913"/>
          <p14:tracePt t="42079" x="714375" y="2863850"/>
          <p14:tracePt t="42086" x="714375" y="2871788"/>
          <p14:tracePt t="42094" x="704850" y="2871788"/>
          <p14:tracePt t="42102" x="704850" y="2881313"/>
          <p14:tracePt t="42134" x="704850" y="2889250"/>
          <p14:tracePt t="42139" x="704850" y="2897188"/>
          <p14:tracePt t="42171" x="704850" y="2906713"/>
          <p14:tracePt t="42180" x="704850" y="2914650"/>
          <p14:tracePt t="42187" x="704850" y="2922588"/>
          <p14:tracePt t="42198" x="704850" y="2932113"/>
          <p14:tracePt t="42201" x="704850" y="2940050"/>
          <p14:tracePt t="42210" x="696913" y="2940050"/>
          <p14:tracePt t="42217" x="696913" y="2949575"/>
          <p14:tracePt t="42226" x="688975" y="2965450"/>
          <p14:tracePt t="42249" x="688975" y="2974975"/>
          <p14:tracePt t="42350" x="688975" y="2982913"/>
          <p14:tracePt t="42366" x="688975" y="2990850"/>
          <p14:tracePt t="42383" x="688975" y="3000375"/>
          <p14:tracePt t="42390" x="679450" y="3016250"/>
          <p14:tracePt t="42405" x="679450" y="3025775"/>
          <p14:tracePt t="42414" x="671513" y="3033713"/>
          <p14:tracePt t="42419" x="671513" y="3041650"/>
          <p14:tracePt t="42430" x="661988" y="3051175"/>
          <p14:tracePt t="42436" x="661988" y="3059113"/>
          <p14:tracePt t="42443" x="654050" y="3059113"/>
          <p14:tracePt t="42459" x="654050" y="3067050"/>
          <p14:tracePt t="42473" x="654050" y="3076575"/>
          <p14:tracePt t="42521" x="654050" y="3084513"/>
          <p14:tracePt t="44090" x="661988" y="3084513"/>
          <p14:tracePt t="44097" x="671513" y="3084513"/>
          <p14:tracePt t="44106" x="679450" y="3094038"/>
          <p14:tracePt t="44115" x="688975" y="3094038"/>
          <p14:tracePt t="44121" x="696913" y="3101975"/>
          <p14:tracePt t="44130" x="714375" y="3109913"/>
          <p14:tracePt t="44136" x="722313" y="3109913"/>
          <p14:tracePt t="44147" x="730250" y="3109913"/>
          <p14:tracePt t="44151" x="739775" y="3109913"/>
          <p14:tracePt t="44159" x="747713" y="3109913"/>
          <p14:tracePt t="44168" x="755650" y="3109913"/>
          <p14:tracePt t="44191" x="765175" y="3109913"/>
          <p14:tracePt t="44206" x="765175" y="3119438"/>
          <p14:tracePt t="44231" x="773113" y="3119438"/>
          <p14:tracePt t="44237" x="773113" y="3127375"/>
          <p14:tracePt t="44268" x="773113" y="3135313"/>
          <p14:tracePt t="44276" x="781050" y="3135313"/>
          <p14:tracePt t="44338" x="790575" y="3135313"/>
          <p14:tracePt t="44353" x="798513" y="3135313"/>
          <p14:tracePt t="44369" x="806450" y="3135313"/>
          <p14:tracePt t="44380" x="815975" y="3127375"/>
          <p14:tracePt t="44720" x="823913" y="3127375"/>
          <p14:tracePt t="44726" x="849313" y="3127375"/>
          <p14:tracePt t="44733" x="858838" y="3127375"/>
          <p14:tracePt t="44742" x="884238" y="3127375"/>
          <p14:tracePt t="44750" x="900113" y="3127375"/>
          <p14:tracePt t="44757" x="917575" y="3127375"/>
          <p14:tracePt t="44766" x="935038" y="3127375"/>
          <p14:tracePt t="44773" x="960438" y="3127375"/>
          <p14:tracePt t="44787" x="976313" y="3127375"/>
          <p14:tracePt t="44796" x="985838" y="3127375"/>
          <p14:tracePt t="44815" x="993775" y="3127375"/>
          <p14:tracePt t="44820" x="1011238" y="3127375"/>
          <p14:tracePt t="44835" x="1028700" y="3119438"/>
          <p14:tracePt t="44847" x="1044575" y="3119438"/>
          <p14:tracePt t="44851" x="1044575" y="3109913"/>
          <p14:tracePt t="44857" x="1062038" y="3109913"/>
          <p14:tracePt t="44866" x="1069975" y="3109913"/>
          <p14:tracePt t="44874" x="1079500" y="3109913"/>
          <p14:tracePt t="44881" x="1087438" y="3101975"/>
          <p14:tracePt t="44890" x="1095375" y="3101975"/>
          <p14:tracePt t="44914" x="1104900" y="3101975"/>
          <p14:tracePt t="44929" x="1112838" y="3101975"/>
          <p14:tracePt t="44946" x="1130300" y="3094038"/>
          <p14:tracePt t="44951" x="1147763" y="3094038"/>
          <p14:tracePt t="44963" x="1163638" y="3094038"/>
          <p14:tracePt t="44968" x="1198563" y="3084513"/>
          <p14:tracePt t="44979" x="1239838" y="3076575"/>
          <p14:tracePt t="44984" x="1274763" y="3067050"/>
          <p14:tracePt t="44990" x="1308100" y="3067050"/>
          <p14:tracePt t="44998" x="1350963" y="3059113"/>
          <p14:tracePt t="45006" x="1384300" y="3051175"/>
          <p14:tracePt t="45015" x="1419225" y="3051175"/>
          <p14:tracePt t="45022" x="1444625" y="3041650"/>
          <p14:tracePt t="45031" x="1462088" y="3041650"/>
          <p14:tracePt t="45037" x="1487488" y="3041650"/>
          <p14:tracePt t="45047" x="1512888" y="3041650"/>
          <p14:tracePt t="45062" x="1528763" y="3041650"/>
          <p14:tracePt t="45076" x="1546225" y="3041650"/>
          <p14:tracePt t="45083" x="1554163" y="3041650"/>
          <p14:tracePt t="45091" x="1563688" y="3041650"/>
          <p14:tracePt t="45100" x="1571625" y="3041650"/>
          <p14:tracePt t="45107" x="1579563" y="3041650"/>
          <p14:tracePt t="45116" x="1589088" y="3041650"/>
          <p14:tracePt t="45121" x="1597025" y="3041650"/>
          <p14:tracePt t="45129" x="1606550" y="3041650"/>
          <p14:tracePt t="45137" x="1614488" y="3041650"/>
          <p14:tracePt t="45146" x="1622425" y="3041650"/>
          <p14:tracePt t="45153" x="1631950" y="3051175"/>
          <p14:tracePt t="45163" x="1639888" y="3051175"/>
          <p14:tracePt t="45170" x="1647825" y="3051175"/>
          <p14:tracePt t="45180" x="1657350" y="3059113"/>
          <p14:tracePt t="45186" x="1665288" y="3059113"/>
          <p14:tracePt t="45192" x="1673225" y="3059113"/>
          <p14:tracePt t="45207" x="1682750" y="3059113"/>
          <p14:tracePt t="45216" x="1698625" y="3059113"/>
          <p14:tracePt t="45223" x="1708150" y="3059113"/>
          <p14:tracePt t="45231" x="1724025" y="3059113"/>
          <p14:tracePt t="45239" x="1741488" y="3051175"/>
          <p14:tracePt t="45247" x="1749425" y="3051175"/>
          <p14:tracePt t="45253" x="1766888" y="3051175"/>
          <p14:tracePt t="45262" x="1792288" y="3051175"/>
          <p14:tracePt t="45269" x="1801813" y="3051175"/>
          <p14:tracePt t="45279" x="1827213" y="3041650"/>
          <p14:tracePt t="45285" x="1852613" y="3041650"/>
          <p14:tracePt t="45294" x="1868488" y="3041650"/>
          <p14:tracePt t="45302" x="1885950" y="3041650"/>
          <p14:tracePt t="45313" x="1903413" y="3041650"/>
          <p14:tracePt t="45315" x="1911350" y="3041650"/>
          <p14:tracePt t="45324" x="1928813" y="3041650"/>
          <p14:tracePt t="45348" x="1936750" y="3041650"/>
          <p14:tracePt t="45381" x="1946275" y="3041650"/>
          <p14:tracePt t="45456" x="1954213" y="3041650"/>
          <p14:tracePt t="45487" x="1962150" y="3041650"/>
          <p14:tracePt t="45495" x="1979613" y="3041650"/>
          <p14:tracePt t="45513" x="1987550" y="3041650"/>
          <p14:tracePt t="45518" x="1997075" y="3041650"/>
          <p14:tracePt t="45529" x="2012950" y="3041650"/>
          <p14:tracePt t="45533" x="2038350" y="3033713"/>
          <p14:tracePt t="45542" x="2055813" y="3025775"/>
          <p14:tracePt t="45549" x="2073275" y="3016250"/>
          <p14:tracePt t="45558" x="2098675" y="3008313"/>
          <p14:tracePt t="45565" x="2124075" y="3000375"/>
          <p14:tracePt t="45573" x="2141538" y="2982913"/>
          <p14:tracePt t="45582" x="2157413" y="2974975"/>
          <p14:tracePt t="45587" x="2174875" y="2974975"/>
          <p14:tracePt t="45596" x="2192338" y="2957513"/>
          <p14:tracePt t="45603" x="2217738" y="2949575"/>
          <p14:tracePt t="45615" x="2225675" y="2949575"/>
          <p14:tracePt t="45619" x="2235200" y="2940050"/>
          <p14:tracePt t="45631" x="2243138" y="2940050"/>
          <p14:tracePt t="45635" x="2260600" y="2932113"/>
          <p14:tracePt t="45642" x="2276475" y="2922588"/>
          <p14:tracePt t="45650" x="2286000" y="2922588"/>
          <p14:tracePt t="45658" x="2301875" y="2922588"/>
          <p14:tracePt t="45665" x="2319338" y="2914650"/>
          <p14:tracePt t="45674" x="2319338" y="2906713"/>
          <p14:tracePt t="45681" x="2336800" y="2906713"/>
          <p14:tracePt t="45689" x="2352675" y="2906713"/>
          <p14:tracePt t="45697" x="2362200" y="2897188"/>
          <p14:tracePt t="45705" x="2379663" y="2897188"/>
          <p14:tracePt t="45712" x="2395538" y="2889250"/>
          <p14:tracePt t="45719" x="2413000" y="2881313"/>
          <p14:tracePt t="45731" x="2438400" y="2881313"/>
          <p14:tracePt t="45736" x="2471738" y="2863850"/>
          <p14:tracePt t="45744" x="2497138" y="2863850"/>
          <p14:tracePt t="45751" x="2514600" y="2855913"/>
          <p14:tracePt t="45761" x="2532063" y="2846388"/>
          <p14:tracePt t="45768" x="2557463" y="2838450"/>
          <p14:tracePt t="45774" x="2574925" y="2830513"/>
          <p14:tracePt t="45781" x="2590800" y="2830513"/>
          <p14:tracePt t="45790" x="2608263" y="2820988"/>
          <p14:tracePt t="45799" x="2633663" y="2813050"/>
          <p14:tracePt t="45806" x="2641600" y="2813050"/>
          <p14:tracePt t="45813" x="2659063" y="2813050"/>
          <p14:tracePt t="45822" x="2676525" y="2805113"/>
          <p14:tracePt t="45837" x="2693988" y="2805113"/>
          <p14:tracePt t="45846" x="2701925" y="2805113"/>
          <p14:tracePt t="45861" x="2709863" y="2805113"/>
          <p14:tracePt t="45868" x="2719388" y="2805113"/>
          <p14:tracePt t="45878" x="2719388" y="2795588"/>
          <p14:tracePt t="45891" x="2727325" y="2795588"/>
          <p14:tracePt t="45916" x="2727325" y="2787650"/>
          <p14:tracePt t="45969" x="2727325" y="2778125"/>
          <p14:tracePt t="45977" x="2727325" y="2770188"/>
          <p14:tracePt t="45983" x="2727325" y="2762250"/>
          <p14:tracePt t="46007" x="2727325" y="2752725"/>
          <p14:tracePt t="46016" x="2727325" y="2744788"/>
          <p14:tracePt t="46062" x="2727325" y="2736850"/>
          <p14:tracePt t="46086" x="2727325" y="2727325"/>
          <p14:tracePt t="46102" x="2727325" y="2719388"/>
          <p14:tracePt t="46115" x="2727325" y="2711450"/>
          <p14:tracePt t="46124" x="2727325" y="2701925"/>
          <p14:tracePt t="46148" x="2727325" y="2693988"/>
          <p14:tracePt t="46155" x="2727325" y="2686050"/>
          <p14:tracePt t="46163" x="2735263" y="2676525"/>
          <p14:tracePt t="46178" x="2744788" y="2676525"/>
          <p14:tracePt t="46185" x="2744788" y="2668588"/>
          <p14:tracePt t="46194" x="2752725" y="2668588"/>
          <p14:tracePt t="46202" x="2770188" y="2668588"/>
          <p14:tracePt t="46212" x="2786063" y="2668588"/>
          <p14:tracePt t="46217" x="2811463" y="2668588"/>
          <p14:tracePt t="46228" x="2838450" y="2668588"/>
          <p14:tracePt t="46231" x="2863850" y="2668588"/>
          <p14:tracePt t="46239" x="2897188" y="2668588"/>
          <p14:tracePt t="46248" x="2922588" y="2660650"/>
          <p14:tracePt t="46256" x="2947988" y="2651125"/>
          <p14:tracePt t="46264" x="2973388" y="2651125"/>
          <p14:tracePt t="46272" x="2998788" y="2643188"/>
          <p14:tracePt t="46280" x="3008313" y="2643188"/>
          <p14:tracePt t="46296" x="3016250" y="2643188"/>
          <p14:tracePt t="46404" x="3024188" y="2643188"/>
          <p14:tracePt t="46428" x="3024188" y="2651125"/>
          <p14:tracePt t="46434" x="3033713" y="2651125"/>
          <p14:tracePt t="46443" x="3033713" y="2660650"/>
          <p14:tracePt t="46449" x="3033713" y="2668588"/>
          <p14:tracePt t="46460" x="3033713" y="2676525"/>
          <p14:tracePt t="46503" x="3033713" y="2686050"/>
          <p14:tracePt t="46683" x="3016250" y="2686050"/>
          <p14:tracePt t="46693" x="2990850" y="2686050"/>
          <p14:tracePt t="46698" x="2940050" y="2686050"/>
          <p14:tracePt t="46706" x="2803525" y="2693988"/>
          <p14:tracePt t="46714" x="2727325" y="2719388"/>
          <p14:tracePt t="46722" x="2676525" y="2736850"/>
          <p14:tracePt t="46731" x="2600325" y="2770188"/>
          <p14:tracePt t="46737" x="2514600" y="2805113"/>
          <p14:tracePt t="46748" x="2413000" y="2838450"/>
          <p14:tracePt t="46754" x="2276475" y="2871788"/>
          <p14:tracePt t="46765" x="2149475" y="2906713"/>
          <p14:tracePt t="46767" x="2038350" y="2932113"/>
          <p14:tracePt t="46776" x="1920875" y="2940050"/>
          <p14:tracePt t="46785" x="1817688" y="2957513"/>
          <p14:tracePt t="46793" x="1749425" y="2965450"/>
          <p14:tracePt t="46799" x="1690688" y="2965450"/>
          <p14:tracePt t="46809" x="1639888" y="2974975"/>
          <p14:tracePt t="46816" x="1614488" y="2974975"/>
          <p14:tracePt t="46823" x="1589088" y="2974975"/>
          <p14:tracePt t="46829" x="1563688" y="2974975"/>
          <p14:tracePt t="46837" x="1546225" y="2974975"/>
          <p14:tracePt t="46846" x="1520825" y="2974975"/>
          <p14:tracePt t="46853" x="1495425" y="2982913"/>
          <p14:tracePt t="46861" x="1487488" y="2982913"/>
          <p14:tracePt t="46869" x="1470025" y="2982913"/>
          <p14:tracePt t="46879" x="1462088" y="2990850"/>
          <p14:tracePt t="46885" x="1452563" y="2990850"/>
          <p14:tracePt t="46894" x="1435100" y="2990850"/>
          <p14:tracePt t="46899" x="1427163" y="2990850"/>
          <p14:tracePt t="46909" x="1409700" y="2990850"/>
          <p14:tracePt t="46915" x="1401763" y="2990850"/>
          <p14:tracePt t="46931" x="1393825" y="2990850"/>
          <p14:tracePt t="46939" x="1384300" y="2990850"/>
          <p14:tracePt t="46955" x="1376363" y="2990850"/>
          <p14:tracePt t="46978" x="1368425" y="2990850"/>
          <p14:tracePt t="46985" x="1350963" y="2990850"/>
          <p14:tracePt t="47056" x="1350963" y="2982913"/>
          <p14:tracePt t="47063" x="1350963" y="2965450"/>
          <p14:tracePt t="47072" x="1376363" y="2940050"/>
          <p14:tracePt t="47080" x="1409700" y="2922588"/>
          <p14:tracePt t="47087" x="1452563" y="2906713"/>
          <p14:tracePt t="47093" x="1477963" y="2897188"/>
          <p14:tracePt t="47101" x="1528763" y="2889250"/>
          <p14:tracePt t="47109" x="1563688" y="2881313"/>
          <p14:tracePt t="47117" x="1606550" y="2871788"/>
          <p14:tracePt t="47125" x="1665288" y="2871788"/>
          <p14:tracePt t="47133" x="1690688" y="2871788"/>
          <p14:tracePt t="47142" x="1708150" y="2871788"/>
          <p14:tracePt t="47149" x="1724025" y="2871788"/>
          <p14:tracePt t="47158" x="1749425" y="2871788"/>
          <p14:tracePt t="47164" x="1766888" y="2863850"/>
          <p14:tracePt t="47171" x="1792288" y="2863850"/>
          <p14:tracePt t="47179" x="1817688" y="2863850"/>
          <p14:tracePt t="47187" x="1835150" y="2863850"/>
          <p14:tracePt t="47196" x="1852613" y="2855913"/>
          <p14:tracePt t="47203" x="1868488" y="2855913"/>
          <p14:tracePt t="47219" x="1885950" y="2855913"/>
          <p14:tracePt t="47225" x="1893888" y="2855913"/>
          <p14:tracePt t="47233" x="1893888" y="2846388"/>
          <p14:tracePt t="47242" x="1903413" y="2846388"/>
          <p14:tracePt t="47249" x="1911350" y="2838450"/>
          <p14:tracePt t="47259" x="1920875" y="2830513"/>
          <p14:tracePt t="47265" x="1928813" y="2830513"/>
          <p14:tracePt t="47282" x="1936750" y="2830513"/>
          <p14:tracePt t="47312" x="1936750" y="2820988"/>
          <p14:tracePt t="47419" x="1946275" y="2820988"/>
          <p14:tracePt t="47428" x="1954213" y="2830513"/>
          <p14:tracePt t="47436" x="1962150" y="2830513"/>
          <p14:tracePt t="47445" x="1962150" y="2838450"/>
          <p14:tracePt t="47451" x="1971675" y="2846388"/>
          <p14:tracePt t="47459" x="1979613" y="2846388"/>
          <p14:tracePt t="47467" x="1987550" y="2846388"/>
          <p14:tracePt t="47476" x="1987550" y="2855913"/>
          <p14:tracePt t="47484" x="2005013" y="2863850"/>
          <p14:tracePt t="47490" x="2022475" y="2871788"/>
          <p14:tracePt t="47498" x="2022475" y="2881313"/>
          <p14:tracePt t="47506" x="2038350" y="2881313"/>
          <p14:tracePt t="47513" x="2047875" y="2889250"/>
          <p14:tracePt t="47531" x="2055813" y="2889250"/>
          <p14:tracePt t="47537" x="2065338" y="2889250"/>
          <p14:tracePt t="47560" x="2073275" y="2889250"/>
          <p14:tracePt t="47567" x="2081213" y="2889250"/>
          <p14:tracePt t="47583" x="2090738" y="2889250"/>
          <p14:tracePt t="47592" x="2098675" y="2889250"/>
          <p14:tracePt t="47599" x="2106613" y="2889250"/>
          <p14:tracePt t="47611" x="2116138" y="2881313"/>
          <p14:tracePt t="47616" x="2141538" y="2871788"/>
          <p14:tracePt t="47621" x="2157413" y="2863850"/>
          <p14:tracePt t="47631" x="2182813" y="2855913"/>
          <p14:tracePt t="47637" x="2200275" y="2846388"/>
          <p14:tracePt t="47647" x="2225675" y="2838450"/>
          <p14:tracePt t="47654" x="2243138" y="2830513"/>
          <p14:tracePt t="47662" x="2260600" y="2830513"/>
          <p14:tracePt t="47670" x="2260600" y="2820988"/>
          <p14:tracePt t="47680" x="2276475" y="2820988"/>
          <p14:tracePt t="47692" x="2286000" y="2820988"/>
          <p14:tracePt t="47700" x="2293938" y="2820988"/>
          <p14:tracePt t="47709" x="2301875" y="2813050"/>
          <p14:tracePt t="47715" x="2327275" y="2813050"/>
          <p14:tracePt t="47725" x="2352675" y="2805113"/>
          <p14:tracePt t="47732" x="2379663" y="2805113"/>
          <p14:tracePt t="47739" x="2395538" y="2795588"/>
          <p14:tracePt t="47748" x="2413000" y="2795588"/>
          <p14:tracePt t="47754" x="2430463" y="2795588"/>
          <p14:tracePt t="47770" x="2438400" y="2795588"/>
          <p14:tracePt t="47809" x="2446338" y="2795588"/>
          <p14:tracePt t="47825" x="2446338" y="2805113"/>
          <p14:tracePt t="47832" x="2455863" y="2805113"/>
          <p14:tracePt t="47840" x="2471738" y="2813050"/>
          <p14:tracePt t="47847" x="2471738" y="2820988"/>
          <p14:tracePt t="47855" x="2481263" y="2830513"/>
          <p14:tracePt t="47864" x="2497138" y="2830513"/>
          <p14:tracePt t="47871" x="2506663" y="2830513"/>
          <p14:tracePt t="47879" x="2514600" y="2830513"/>
          <p14:tracePt t="47886" x="2524125" y="2830513"/>
          <p14:tracePt t="47894" x="2540000" y="2830513"/>
          <p14:tracePt t="47901" x="2557463" y="2830513"/>
          <p14:tracePt t="47910" x="2565400" y="2820988"/>
          <p14:tracePt t="47917" x="2574925" y="2813050"/>
          <p14:tracePt t="47925" x="2600325" y="2805113"/>
          <p14:tracePt t="47934" x="2608263" y="2787650"/>
          <p14:tracePt t="47942" x="2625725" y="2770188"/>
          <p14:tracePt t="47948" x="2651125" y="2736850"/>
          <p14:tracePt t="47955" x="2676525" y="2719388"/>
          <p14:tracePt t="47966" x="2693988" y="2701925"/>
          <p14:tracePt t="47972" x="2709863" y="2693988"/>
          <p14:tracePt t="47981" x="2719388" y="2693988"/>
          <p14:tracePt t="47988" x="2727325" y="2693988"/>
          <p14:tracePt t="47997" x="2735263" y="2693988"/>
          <p14:tracePt t="48057" x="2744788" y="2693988"/>
          <p14:tracePt t="48066" x="2752725" y="2693988"/>
          <p14:tracePt t="48079" x="2752725" y="2701925"/>
          <p14:tracePt t="48087" x="2770188" y="2701925"/>
          <p14:tracePt t="48097" x="2770188" y="2711450"/>
          <p14:tracePt t="48104" x="2778125" y="2711450"/>
          <p14:tracePt t="48112" x="2778125" y="2719388"/>
          <p14:tracePt t="48120" x="2786063" y="2719388"/>
          <p14:tracePt t="48127" x="2795588" y="2727325"/>
          <p14:tracePt t="48135" x="2803525" y="2727325"/>
          <p14:tracePt t="48142" x="2811463" y="2727325"/>
          <p14:tracePt t="48149" x="2820988" y="2727325"/>
          <p14:tracePt t="48158" x="2838450" y="2727325"/>
          <p14:tracePt t="48165" x="2854325" y="2727325"/>
          <p14:tracePt t="48176" x="2863850" y="2727325"/>
          <p14:tracePt t="48182" x="2889250" y="2727325"/>
          <p14:tracePt t="48191" x="2905125" y="2727325"/>
          <p14:tracePt t="48198" x="2914650" y="2727325"/>
          <p14:tracePt t="48206" x="2922588" y="2727325"/>
          <p14:tracePt t="48211" x="2930525" y="2727325"/>
          <p14:tracePt t="48236" x="2940050" y="2727325"/>
          <p14:tracePt t="48245" x="2955925" y="2727325"/>
          <p14:tracePt t="48259" x="2982913" y="2727325"/>
          <p14:tracePt t="48268" x="2990850" y="2727325"/>
          <p14:tracePt t="48275" x="3016250" y="2727325"/>
          <p14:tracePt t="48282" x="3041650" y="2727325"/>
          <p14:tracePt t="48292" x="3059113" y="2719388"/>
          <p14:tracePt t="48297" x="3067050" y="2719388"/>
          <p14:tracePt t="48306" x="3084513" y="2711450"/>
          <p14:tracePt t="48313" x="3100388" y="2701925"/>
          <p14:tracePt t="48322" x="3100388" y="2693988"/>
          <p14:tracePt t="48331" x="3109913" y="2693988"/>
          <p14:tracePt t="48337" x="3117850" y="2693988"/>
          <p14:tracePt t="48359" x="3127375" y="2693988"/>
          <p14:tracePt t="48367" x="3135313" y="2693988"/>
          <p14:tracePt t="48375" x="3143250" y="2693988"/>
          <p14:tracePt t="48384" x="3152775" y="2693988"/>
          <p14:tracePt t="48392" x="3160713" y="2693988"/>
          <p14:tracePt t="48406" x="3168650" y="2693988"/>
          <p14:tracePt t="48414" x="3178175" y="2693988"/>
          <p14:tracePt t="48431" x="3178175" y="2686050"/>
          <p14:tracePt t="48500" x="3178175" y="2711450"/>
          <p14:tracePt t="48508" x="3168650" y="2727325"/>
          <p14:tracePt t="48515" x="3168650" y="2736850"/>
          <p14:tracePt t="48524" x="3168650" y="2752725"/>
          <p14:tracePt t="48531" x="3168650" y="2778125"/>
          <p14:tracePt t="48541" x="3168650" y="2787650"/>
          <p14:tracePt t="48546" x="3168650" y="2795588"/>
          <p14:tracePt t="48554" x="3168650" y="2805113"/>
          <p14:tracePt t="48570" x="3168650" y="2813050"/>
          <p14:tracePt t="48669" x="3178175" y="2813050"/>
          <p14:tracePt t="48757" x="3178175" y="2805113"/>
          <p14:tracePt t="48764" x="3194050" y="2795588"/>
          <p14:tracePt t="48772" x="3203575" y="2787650"/>
          <p14:tracePt t="48780" x="3219450" y="2770188"/>
          <p14:tracePt t="48787" x="3236913" y="2752725"/>
          <p14:tracePt t="48796" x="3254375" y="2744788"/>
          <p14:tracePt t="48803" x="3270250" y="2727325"/>
          <p14:tracePt t="48812" x="3270250" y="2719388"/>
          <p14:tracePt t="48817" x="3287713" y="2711450"/>
          <p14:tracePt t="48826" x="3297238" y="2693988"/>
          <p14:tracePt t="48834" x="3313113" y="2676525"/>
          <p14:tracePt t="48849" x="3330575" y="2668588"/>
          <p14:tracePt t="48858" x="3348038" y="2660650"/>
          <p14:tracePt t="48866" x="3355975" y="2651125"/>
          <p14:tracePt t="48872" x="3381375" y="2643188"/>
          <p14:tracePt t="48881" x="3406775" y="2633663"/>
          <p14:tracePt t="48888" x="3441700" y="2617788"/>
          <p14:tracePt t="48906" x="3500438" y="2582863"/>
          <p14:tracePt t="48913" x="3568700" y="2549525"/>
          <p14:tracePt t="48919" x="3602038" y="2532063"/>
          <p14:tracePt t="48931" x="3627438" y="2506663"/>
          <p14:tracePt t="48933" x="3662363" y="2481263"/>
          <p14:tracePt t="48941" x="3678238" y="2463800"/>
          <p14:tracePt t="48950" x="3695700" y="2447925"/>
          <p14:tracePt t="48957" x="3703638" y="2430463"/>
          <p14:tracePt t="48966" x="3713163" y="2422525"/>
          <p14:tracePt t="48975" x="3713163" y="2413000"/>
          <p14:tracePt t="48982" x="3713163" y="2405063"/>
          <p14:tracePt t="49011" x="3713163" y="2397125"/>
          <p14:tracePt t="49045" x="3713163" y="2387600"/>
          <p14:tracePt t="49052" x="3713163" y="2379663"/>
          <p14:tracePt t="49098" x="3721100" y="2379663"/>
          <p14:tracePt t="49108" x="3721100" y="2371725"/>
          <p14:tracePt t="49122" x="3729038" y="2362200"/>
          <p14:tracePt t="49183" x="3729038" y="2354263"/>
          <p14:tracePt t="49197" x="3721100" y="2354263"/>
          <p14:tracePt t="49222" x="3713163" y="2354263"/>
          <p14:tracePt t="49283" x="3703638" y="2354263"/>
          <p14:tracePt t="49338" x="3713163" y="2354263"/>
          <p14:tracePt t="49363" x="3721100" y="2354263"/>
          <p14:tracePt t="49370" x="3729038" y="2354263"/>
          <p14:tracePt t="49379" x="3738563" y="2354263"/>
          <p14:tracePt t="49385" x="3763963" y="2354263"/>
          <p14:tracePt t="49393" x="3781425" y="2362200"/>
          <p14:tracePt t="49409" x="3789363" y="2362200"/>
          <p14:tracePt t="49416" x="3797300" y="2362200"/>
          <p14:tracePt t="49431" x="3806825" y="2362200"/>
          <p14:tracePt t="49502" x="3806825" y="2354263"/>
          <p14:tracePt t="49510" x="3806825" y="2344738"/>
          <p14:tracePt t="49518" x="3797300" y="2344738"/>
          <p14:tracePt t="49525" x="3789363" y="2344738"/>
          <p14:tracePt t="49531" x="3789363" y="2336800"/>
          <p14:tracePt t="49547" x="3781425" y="2328863"/>
          <p14:tracePt t="49557" x="3771900" y="2328863"/>
          <p14:tracePt t="49563" x="3763963" y="2328863"/>
          <p14:tracePt t="49580" x="3756025" y="2319338"/>
          <p14:tracePt t="49587" x="3746500" y="2319338"/>
          <p14:tracePt t="49601" x="3738563" y="2319338"/>
          <p14:tracePt t="49609" x="3729038" y="2319338"/>
          <p14:tracePt t="49634" x="3721100" y="2319338"/>
          <p14:tracePt t="49641" x="3713163" y="2319338"/>
          <p14:tracePt t="49657" x="3703638" y="2319338"/>
          <p14:tracePt t="49674" x="3695700" y="2328863"/>
          <p14:tracePt t="49680" x="3687763" y="2336800"/>
          <p14:tracePt t="49687" x="3678238" y="2344738"/>
          <p14:tracePt t="49697" x="3678238" y="2362200"/>
          <p14:tracePt t="49704" x="3662363" y="2379663"/>
          <p14:tracePt t="49713" x="3662363" y="2387600"/>
          <p14:tracePt t="49719" x="3652838" y="2413000"/>
          <p14:tracePt t="49725" x="3644900" y="2430463"/>
          <p14:tracePt t="49733" x="3636963" y="2447925"/>
          <p14:tracePt t="49744" x="3636963" y="2481263"/>
          <p14:tracePt t="49749" x="3627438" y="2498725"/>
          <p14:tracePt t="49757" x="3619500" y="2524125"/>
          <p14:tracePt t="49766" x="3619500" y="2532063"/>
          <p14:tracePt t="49774" x="3619500" y="2549525"/>
          <p14:tracePt t="49782" x="3611563" y="2574925"/>
          <p14:tracePt t="49788" x="3602038" y="2592388"/>
          <p14:tracePt t="49797" x="3594100" y="2617788"/>
          <p14:tracePt t="49804" x="3586163" y="2633663"/>
          <p14:tracePt t="49811" x="3586163" y="2651125"/>
          <p14:tracePt t="49820" x="3576638" y="2660650"/>
          <p14:tracePt t="49830" x="3576638" y="2676525"/>
          <p14:tracePt t="49836" x="3576638" y="2686050"/>
          <p14:tracePt t="49946" x="3576638" y="2701925"/>
          <p14:tracePt t="49952" x="3602038" y="2711450"/>
          <p14:tracePt t="49959" x="3627438" y="2719388"/>
          <p14:tracePt t="49967" x="3662363" y="2719388"/>
          <p14:tracePt t="49975" x="3703638" y="2727325"/>
          <p14:tracePt t="49984" x="3746500" y="2727325"/>
          <p14:tracePt t="49990" x="3797300" y="2736850"/>
          <p14:tracePt t="49997" x="3832225" y="2744788"/>
          <p14:tracePt t="50007" x="3873500" y="2744788"/>
          <p14:tracePt t="50013" x="3908425" y="2752725"/>
          <p14:tracePt t="50023" x="3967163" y="2762250"/>
          <p14:tracePt t="50031" x="3984625" y="2762250"/>
          <p14:tracePt t="50038" x="4002088" y="2762250"/>
          <p14:tracePt t="50048" x="4017963" y="2762250"/>
          <p14:tracePt t="50051" x="4027488" y="2762250"/>
          <p14:tracePt t="50059" x="4044950" y="2762250"/>
          <p14:tracePt t="50067" x="4052888" y="2762250"/>
          <p14:tracePt t="50076" x="4078288" y="2762250"/>
          <p14:tracePt t="50083" x="4095750" y="2762250"/>
          <p14:tracePt t="50091" x="4103688" y="2762250"/>
          <p14:tracePt t="50099" x="4111625" y="2762250"/>
          <p14:tracePt t="50107" x="4121150" y="2762250"/>
          <p14:tracePt t="50123" x="4129088" y="2752725"/>
          <p14:tracePt t="50138" x="4137025" y="2752725"/>
          <p14:tracePt t="50146" x="4146550" y="2752725"/>
          <p14:tracePt t="50162" x="4146550" y="2744788"/>
          <p14:tracePt t="50170" x="4154488" y="2736850"/>
          <p14:tracePt t="50180" x="4154488" y="2727325"/>
          <p14:tracePt t="50183" x="4154488" y="2701925"/>
          <p14:tracePt t="50191" x="4154488" y="2676525"/>
          <p14:tracePt t="50200" x="4154488" y="2668588"/>
          <p14:tracePt t="50207" x="4154488" y="2643188"/>
          <p14:tracePt t="50216" x="4154488" y="2633663"/>
          <p14:tracePt t="50223" x="4146550" y="2617788"/>
          <p14:tracePt t="50231" x="4137025" y="2592388"/>
          <p14:tracePt t="50240" x="4137025" y="2582863"/>
          <p14:tracePt t="50248" x="4121150" y="2574925"/>
          <p14:tracePt t="50253" x="4111625" y="2557463"/>
          <p14:tracePt t="50261" x="4111625" y="2541588"/>
          <p14:tracePt t="50270" x="4103688" y="2541588"/>
          <p14:tracePt t="50279" x="4103688" y="2524125"/>
          <p14:tracePt t="50285" x="4103688" y="2516188"/>
          <p14:tracePt t="50296" x="4095750" y="2506663"/>
          <p14:tracePt t="50302" x="4095750" y="2498725"/>
          <p14:tracePt t="50309" x="4086225" y="2489200"/>
          <p14:tracePt t="50316" x="4078288" y="2481263"/>
          <p14:tracePt t="50323" x="4078288" y="2473325"/>
          <p14:tracePt t="50331" x="4078288" y="2463800"/>
          <p14:tracePt t="50340" x="4070350" y="2463800"/>
          <p14:tracePt t="50357" x="4070350" y="2455863"/>
          <p14:tracePt t="50364" x="4060825" y="2455863"/>
          <p14:tracePt t="50380" x="4060825" y="2447925"/>
          <p14:tracePt t="50410" x="4052888" y="2447925"/>
          <p14:tracePt t="50426" x="4044950" y="2447925"/>
          <p14:tracePt t="50434" x="4035425" y="2447925"/>
          <p14:tracePt t="50441" x="4002088" y="2447925"/>
          <p14:tracePt t="50449" x="3967163" y="2438400"/>
          <p14:tracePt t="50456" x="3941763" y="2438400"/>
          <p14:tracePt t="50463" x="3916363" y="2438400"/>
          <p14:tracePt t="50474" x="3890963" y="2438400"/>
          <p14:tracePt t="50480" x="3873500" y="2438400"/>
          <p14:tracePt t="50497" x="3857625" y="2438400"/>
          <p14:tracePt t="50504" x="3848100" y="2438400"/>
          <p14:tracePt t="50549" x="3840163" y="2438400"/>
          <p14:tracePt t="50565" x="3832225" y="2438400"/>
          <p14:tracePt t="50581" x="3822700" y="2438400"/>
          <p14:tracePt t="50589" x="3814763" y="2438400"/>
          <p14:tracePt t="50597" x="3806825" y="2438400"/>
          <p14:tracePt t="50620" x="3797300" y="2438400"/>
          <p14:tracePt t="50629" x="3789363" y="2438400"/>
          <p14:tracePt t="50635" x="3781425" y="2430463"/>
          <p14:tracePt t="50644" x="3756025" y="2430463"/>
          <p14:tracePt t="50650" x="3721100" y="2422525"/>
          <p14:tracePt t="50658" x="3695700" y="2422525"/>
          <p14:tracePt t="50666" x="3670300" y="2422525"/>
          <p14:tracePt t="50674" x="3636963" y="2422525"/>
          <p14:tracePt t="50682" x="3619500" y="2422525"/>
          <p14:tracePt t="50689" x="3602038" y="2438400"/>
          <p14:tracePt t="50697" x="3586163" y="2447925"/>
          <p14:tracePt t="50706" x="3576638" y="2481263"/>
          <p14:tracePt t="50714" x="3551238" y="2541588"/>
          <p14:tracePt t="50719" x="3551238" y="2592388"/>
          <p14:tracePt t="50729" x="3551238" y="2633663"/>
          <p14:tracePt t="50735" x="3551238" y="2676525"/>
          <p14:tracePt t="50744" x="3551238" y="2711450"/>
          <p14:tracePt t="50752" x="3551238" y="2736850"/>
          <p14:tracePt t="50759" x="3559175" y="2770188"/>
          <p14:tracePt t="50767" x="3559175" y="2787650"/>
          <p14:tracePt t="50773" x="3559175" y="2805113"/>
          <p14:tracePt t="50782" x="3568700" y="2813050"/>
          <p14:tracePt t="50798" x="3568700" y="2820988"/>
          <p14:tracePt t="50900" x="3576638" y="2820988"/>
          <p14:tracePt t="50906" x="3586163" y="2820988"/>
          <p14:tracePt t="50914" x="3602038" y="2805113"/>
          <p14:tracePt t="50922" x="3636963" y="2787650"/>
          <p14:tracePt t="50929" x="3695700" y="2762250"/>
          <p14:tracePt t="50939" x="3771900" y="2744788"/>
          <p14:tracePt t="50947" x="3848100" y="2736850"/>
          <p14:tracePt t="50959" x="3933825" y="2711450"/>
          <p14:tracePt t="50963" x="4010025" y="2701925"/>
          <p14:tracePt t="50969" x="4052888" y="2701925"/>
          <p14:tracePt t="50976" x="4086225" y="2693988"/>
          <p14:tracePt t="50984" x="4095750" y="2693988"/>
          <p14:tracePt t="51000" x="4103688" y="2693988"/>
          <p14:tracePt t="51094" x="4103688" y="2686050"/>
          <p14:tracePt t="51107" x="4103688" y="2676525"/>
          <p14:tracePt t="51115" x="4103688" y="2643188"/>
          <p14:tracePt t="51123" x="4103688" y="2582863"/>
          <p14:tracePt t="51131" x="4103688" y="2557463"/>
          <p14:tracePt t="51139" x="4103688" y="2516188"/>
          <p14:tracePt t="51147" x="4103688" y="2489200"/>
          <p14:tracePt t="51156" x="4103688" y="2455863"/>
          <p14:tracePt t="51163" x="4103688" y="2422525"/>
          <p14:tracePt t="51169" x="4103688" y="2387600"/>
          <p14:tracePt t="51178" x="4103688" y="2371725"/>
          <p14:tracePt t="51185" x="4103688" y="2354263"/>
          <p14:tracePt t="51194" x="4103688" y="2344738"/>
          <p14:tracePt t="51317" x="4095750" y="2336800"/>
          <p14:tracePt t="51325" x="4070350" y="2336800"/>
          <p14:tracePt t="51333" x="4035425" y="2328863"/>
          <p14:tracePt t="51341" x="3992563" y="2328863"/>
          <p14:tracePt t="51349" x="3951288" y="2328863"/>
          <p14:tracePt t="51357" x="3890963" y="2328863"/>
          <p14:tracePt t="51365" x="3832225" y="2328863"/>
          <p14:tracePt t="51372" x="3771900" y="2336800"/>
          <p14:tracePt t="51379" x="3713163" y="2344738"/>
          <p14:tracePt t="51388" x="3687763" y="2344738"/>
          <p14:tracePt t="51396" x="3678238" y="2344738"/>
          <p14:tracePt t="51405" x="3670300" y="2344738"/>
          <p14:tracePt t="51412" x="3662363" y="2344738"/>
          <p14:tracePt t="51441" x="3662363" y="2354263"/>
          <p14:tracePt t="51561" x="3662363" y="2362200"/>
          <p14:tracePt t="51567" x="3662363" y="2379663"/>
          <p14:tracePt t="51573" x="3662363" y="2405063"/>
          <p14:tracePt t="51581" x="3652838" y="2438400"/>
          <p14:tracePt t="51590" x="3652838" y="2455863"/>
          <p14:tracePt t="51597" x="3652838" y="2489200"/>
          <p14:tracePt t="51606" x="3644900" y="2516188"/>
          <p14:tracePt t="51613" x="3644900" y="2549525"/>
          <p14:tracePt t="51622" x="3644900" y="2566988"/>
          <p14:tracePt t="51631" x="3644900" y="2592388"/>
          <p14:tracePt t="51635" x="3644900" y="2617788"/>
          <p14:tracePt t="51644" x="3644900" y="2625725"/>
          <p14:tracePt t="51651" x="3644900" y="2633663"/>
          <p14:tracePt t="51738" x="3644900" y="2643188"/>
          <p14:tracePt t="51755" x="3644900" y="2660650"/>
          <p14:tracePt t="51763" x="3644900" y="2668588"/>
          <p14:tracePt t="51792" x="3644900" y="2676525"/>
          <p14:tracePt t="51807" x="3644900" y="2686050"/>
          <p14:tracePt t="51823" x="3652838" y="2701925"/>
          <p14:tracePt t="51831" x="3662363" y="2711450"/>
          <p14:tracePt t="51838" x="3662363" y="2719388"/>
          <p14:tracePt t="51848" x="3662363" y="2727325"/>
          <p14:tracePt t="51855" x="3670300" y="2736850"/>
          <p14:tracePt t="51863" x="3670300" y="2744788"/>
          <p14:tracePt t="51872" x="3678238" y="2744788"/>
          <p14:tracePt t="51877" x="3678238" y="2752725"/>
          <p14:tracePt t="51886" x="3687763" y="2752725"/>
          <p14:tracePt t="51963" x="3703638" y="2752725"/>
          <p14:tracePt t="51971" x="3738563" y="2752725"/>
          <p14:tracePt t="51978" x="3763963" y="2744788"/>
          <p14:tracePt t="51986" x="3814763" y="2727325"/>
          <p14:tracePt t="51995" x="3865563" y="2701925"/>
          <p14:tracePt t="52002" x="3900488" y="2693988"/>
          <p14:tracePt t="52010" x="3941763" y="2676525"/>
          <p14:tracePt t="52018" x="3967163" y="2676525"/>
          <p14:tracePt t="52027" x="3992563" y="2668588"/>
          <p14:tracePt t="52032" x="4002088" y="2668588"/>
          <p14:tracePt t="52040" x="4017963" y="2668588"/>
          <p14:tracePt t="52047" x="4027488" y="2668588"/>
          <p14:tracePt t="52164" x="4027488" y="2651125"/>
          <p14:tracePt t="52172" x="4027488" y="2617788"/>
          <p14:tracePt t="52179" x="4027488" y="2600325"/>
          <p14:tracePt t="52187" x="4027488" y="2566988"/>
          <p14:tracePt t="52196" x="4027488" y="2541588"/>
          <p14:tracePt t="52205" x="4027488" y="2524125"/>
          <p14:tracePt t="52213" x="4027488" y="2489200"/>
          <p14:tracePt t="52221" x="4027488" y="2463800"/>
          <p14:tracePt t="52225" x="4027488" y="2438400"/>
          <p14:tracePt t="52234" x="4027488" y="2422525"/>
          <p14:tracePt t="52241" x="4027488" y="2397125"/>
          <p14:tracePt t="52250" x="4027488" y="2379663"/>
          <p14:tracePt t="52274" x="4027488" y="2371725"/>
          <p14:tracePt t="52374" x="4017963" y="2371725"/>
          <p14:tracePt t="52382" x="4010025" y="2371725"/>
          <p14:tracePt t="52389" x="3992563" y="2371725"/>
          <p14:tracePt t="52397" x="3941763" y="2371725"/>
          <p14:tracePt t="52406" x="3890963" y="2371725"/>
          <p14:tracePt t="52413" x="3822700" y="2371725"/>
          <p14:tracePt t="52421" x="3763963" y="2371725"/>
          <p14:tracePt t="52429" x="3703638" y="2362200"/>
          <p14:tracePt t="52435" x="3662363" y="2354263"/>
          <p14:tracePt t="52445" x="3619500" y="2354263"/>
          <p14:tracePt t="52451" x="3594100" y="2354263"/>
          <p14:tracePt t="52459" x="3576638" y="2354263"/>
          <p14:tracePt t="52560" x="3576638" y="2362200"/>
          <p14:tracePt t="52567" x="3576638" y="2371725"/>
          <p14:tracePt t="52583" x="3576638" y="2397125"/>
          <p14:tracePt t="52591" x="3576638" y="2405063"/>
          <p14:tracePt t="52599" x="3568700" y="2430463"/>
          <p14:tracePt t="52607" x="3568700" y="2455863"/>
          <p14:tracePt t="52616" x="3568700" y="2481263"/>
          <p14:tracePt t="52622" x="3568700" y="2524125"/>
          <p14:tracePt t="52629" x="3559175" y="2557463"/>
          <p14:tracePt t="52638" x="3559175" y="2617788"/>
          <p14:tracePt t="52647" x="3559175" y="2651125"/>
          <p14:tracePt t="52655" x="3559175" y="2660650"/>
          <p14:tracePt t="52663" x="3559175" y="2676525"/>
          <p14:tracePt t="52678" x="3559175" y="2686050"/>
          <p14:tracePt t="52779" x="3576638" y="2686050"/>
          <p14:tracePt t="52787" x="3611563" y="2686050"/>
          <p14:tracePt t="52795" x="3662363" y="2686050"/>
          <p14:tracePt t="52802" x="3721100" y="2686050"/>
          <p14:tracePt t="52811" x="3789363" y="2686050"/>
          <p14:tracePt t="52818" x="3857625" y="2686050"/>
          <p14:tracePt t="52823" x="3916363" y="2686050"/>
          <p14:tracePt t="52832" x="3959225" y="2686050"/>
          <p14:tracePt t="52839" x="3992563" y="2686050"/>
          <p14:tracePt t="52847" x="4017963" y="2686050"/>
          <p14:tracePt t="52855" x="4027488" y="2686050"/>
          <p14:tracePt t="53018" x="4027488" y="2668588"/>
          <p14:tracePt t="53025" x="4027488" y="2643188"/>
          <p14:tracePt t="53033" x="4027488" y="2617788"/>
          <p14:tracePt t="53041" x="4035425" y="2600325"/>
          <p14:tracePt t="53049" x="4035425" y="2557463"/>
          <p14:tracePt t="53057" x="4035425" y="2524125"/>
          <p14:tracePt t="53065" x="4035425" y="2489200"/>
          <p14:tracePt t="53073" x="4035425" y="2455863"/>
          <p14:tracePt t="53081" x="4035425" y="2438400"/>
          <p14:tracePt t="53088" x="4035425" y="2413000"/>
          <p14:tracePt t="53096" x="4035425" y="2397125"/>
          <p14:tracePt t="53104" x="4035425" y="2387600"/>
          <p14:tracePt t="53113" x="4035425" y="2371725"/>
          <p14:tracePt t="53129" x="4035425" y="2354263"/>
          <p14:tracePt t="53138" x="4035425" y="2344738"/>
          <p14:tracePt t="53157" x="4035425" y="2336800"/>
          <p14:tracePt t="53190" x="4035425" y="2328863"/>
          <p14:tracePt t="53276" x="4017963" y="2328863"/>
          <p14:tracePt t="53281" x="4002088" y="2319338"/>
          <p14:tracePt t="53289" x="3976688" y="2319338"/>
          <p14:tracePt t="53297" x="3933825" y="2319338"/>
          <p14:tracePt t="53305" x="3900488" y="2319338"/>
          <p14:tracePt t="53315" x="3848100" y="2319338"/>
          <p14:tracePt t="53322" x="3806825" y="2319338"/>
          <p14:tracePt t="53329" x="3746500" y="2319338"/>
          <p14:tracePt t="53337" x="3721100" y="2319338"/>
          <p14:tracePt t="53346" x="3713163" y="2319338"/>
          <p14:tracePt t="53353" x="3703638" y="2319338"/>
          <p14:tracePt t="53367" x="3695700" y="2319338"/>
          <p14:tracePt t="53408" x="3687763" y="2319338"/>
          <p14:tracePt t="53454" x="3687763" y="2328863"/>
          <p14:tracePt t="53471" x="3687763" y="2336800"/>
          <p14:tracePt t="53479" x="3687763" y="2354263"/>
          <p14:tracePt t="53484" x="3687763" y="2371725"/>
          <p14:tracePt t="53491" x="3687763" y="2397125"/>
          <p14:tracePt t="53500" x="3687763" y="2430463"/>
          <p14:tracePt t="53508" x="3687763" y="2463800"/>
          <p14:tracePt t="53515" x="3687763" y="2481263"/>
          <p14:tracePt t="53524" x="3687763" y="2506663"/>
          <p14:tracePt t="53531" x="3687763" y="2532063"/>
          <p14:tracePt t="53539" x="3687763" y="2549525"/>
          <p14:tracePt t="53546" x="3687763" y="2566988"/>
          <p14:tracePt t="53554" x="3678238" y="2592388"/>
          <p14:tracePt t="53563" x="3670300" y="2608263"/>
          <p14:tracePt t="53569" x="3662363" y="2633663"/>
          <p14:tracePt t="53579" x="3652838" y="2668588"/>
          <p14:tracePt t="53587" x="3644900" y="2693988"/>
          <p14:tracePt t="53593" x="3636963" y="2727325"/>
          <p14:tracePt t="53603" x="3636963" y="2752725"/>
          <p14:tracePt t="53609" x="3627438" y="2770188"/>
          <p14:tracePt t="53615" x="3627438" y="2778125"/>
          <p14:tracePt t="53710" x="3636963" y="2778125"/>
          <p14:tracePt t="53717" x="3644900" y="2778125"/>
          <p14:tracePt t="53726" x="3678238" y="2778125"/>
          <p14:tracePt t="53734" x="3721100" y="2778125"/>
          <p14:tracePt t="53741" x="3806825" y="2778125"/>
          <p14:tracePt t="53747" x="3865563" y="2778125"/>
          <p14:tracePt t="53755" x="3900488" y="2778125"/>
          <p14:tracePt t="53764" x="3933825" y="2778125"/>
          <p14:tracePt t="53771" x="3959225" y="2778125"/>
          <p14:tracePt t="53781" x="3984625" y="2778125"/>
          <p14:tracePt t="53787" x="3992563" y="2778125"/>
          <p14:tracePt t="53958" x="3992563" y="2770188"/>
          <p14:tracePt t="53966" x="3992563" y="2762250"/>
          <p14:tracePt t="53973" x="4002088" y="2736850"/>
          <p14:tracePt t="53981" x="4017963" y="2686050"/>
          <p14:tracePt t="53989" x="4052888" y="2651125"/>
          <p14:tracePt t="53997" x="4070350" y="2617788"/>
          <p14:tracePt t="54006" x="4078288" y="2566988"/>
          <p14:tracePt t="54012" x="4086225" y="2524125"/>
          <p14:tracePt t="54019" x="4095750" y="2463800"/>
          <p14:tracePt t="54029" x="4095750" y="2438400"/>
          <p14:tracePt t="54037" x="4095750" y="2413000"/>
          <p14:tracePt t="54046" x="4095750" y="2397125"/>
          <p14:tracePt t="54056" x="4095750" y="2387600"/>
          <p14:tracePt t="54222" x="4070350" y="2379663"/>
          <p14:tracePt t="54229" x="4035425" y="2371725"/>
          <p14:tracePt t="54237" x="3976688" y="2362200"/>
          <p14:tracePt t="54246" x="3933825" y="2354263"/>
          <p14:tracePt t="54253" x="3873500" y="2336800"/>
          <p14:tracePt t="54263" x="3832225" y="2336800"/>
          <p14:tracePt t="54273" x="3771900" y="2336800"/>
          <p14:tracePt t="54275" x="3729038" y="2336800"/>
          <p14:tracePt t="54287" x="3695700" y="2336800"/>
          <p14:tracePt t="54291" x="3670300" y="2336800"/>
          <p14:tracePt t="54299" x="3662363" y="2336800"/>
          <p14:tracePt t="54572" x="3652838" y="2354263"/>
          <p14:tracePt t="54581" x="3652838" y="2397125"/>
          <p14:tracePt t="54587" x="3652838" y="2430463"/>
          <p14:tracePt t="54597" x="3644900" y="2463800"/>
          <p14:tracePt t="54604" x="3636963" y="2498725"/>
          <p14:tracePt t="54609" x="3627438" y="2524125"/>
          <p14:tracePt t="54618" x="3627438" y="2557463"/>
          <p14:tracePt t="54625" x="3619500" y="2592388"/>
          <p14:tracePt t="54635" x="3611563" y="2625725"/>
          <p14:tracePt t="54642" x="3602038" y="2643188"/>
          <p14:tracePt t="54649" x="3602038" y="2651125"/>
          <p14:tracePt t="54658" x="3602038" y="2660650"/>
          <p14:tracePt t="54666" x="3602038" y="2668588"/>
          <p14:tracePt t="54765" x="3602038" y="2676525"/>
          <p14:tracePt t="54773" x="3602038" y="2693988"/>
          <p14:tracePt t="54781" x="3602038" y="2701925"/>
          <p14:tracePt t="54789" x="3602038" y="2711450"/>
          <p14:tracePt t="54797" x="3602038" y="2719388"/>
          <p14:tracePt t="54813" x="3611563" y="2727325"/>
          <p14:tracePt t="54820" x="3611563" y="2736850"/>
          <p14:tracePt t="54829" x="3611563" y="2744788"/>
          <p14:tracePt t="54836" x="3619500" y="2762250"/>
          <p14:tracePt t="54843" x="3636963" y="2778125"/>
          <p14:tracePt t="54852" x="3644900" y="2795588"/>
          <p14:tracePt t="54859" x="3652838" y="2805113"/>
          <p14:tracePt t="54873" x="3662363" y="2805113"/>
          <p14:tracePt t="54889" x="3670300" y="2805113"/>
          <p14:tracePt t="54905" x="3678238" y="2805113"/>
          <p14:tracePt t="54914" x="3687763" y="2805113"/>
          <p14:tracePt t="54921" x="3703638" y="2805113"/>
          <p14:tracePt t="54930" x="3738563" y="2787650"/>
          <p14:tracePt t="54936" x="3763963" y="2778125"/>
          <p14:tracePt t="54945" x="3789363" y="2770188"/>
          <p14:tracePt t="54951" x="3822700" y="2762250"/>
          <p14:tracePt t="54960" x="3857625" y="2762250"/>
          <p14:tracePt t="54968" x="3890963" y="2762250"/>
          <p14:tracePt t="54976" x="3900488" y="2762250"/>
          <p14:tracePt t="54985" x="3916363" y="2762250"/>
          <p14:tracePt t="54991" x="3925888" y="2762250"/>
          <p14:tracePt t="55075" x="3941763" y="2762250"/>
          <p14:tracePt t="55085" x="3959225" y="2752725"/>
          <p14:tracePt t="55092" x="3967163" y="2752725"/>
          <p14:tracePt t="55099" x="3976688" y="2744788"/>
          <p14:tracePt t="55107" x="3984625" y="2744788"/>
          <p14:tracePt t="55115" x="3992563" y="2744788"/>
          <p14:tracePt t="55123" x="4002088" y="2736850"/>
          <p14:tracePt t="55137" x="4010025" y="2727325"/>
          <p14:tracePt t="55146" x="4027488" y="2711450"/>
          <p14:tracePt t="55155" x="4044950" y="2693988"/>
          <p14:tracePt t="55162" x="4052888" y="2660650"/>
          <p14:tracePt t="55171" x="4070350" y="2625725"/>
          <p14:tracePt t="55180" x="4078288" y="2592388"/>
          <p14:tracePt t="55185" x="4086225" y="2549525"/>
          <p14:tracePt t="55196" x="4086225" y="2498725"/>
          <p14:tracePt t="55201" x="4086225" y="2455863"/>
          <p14:tracePt t="55207" x="4086225" y="2413000"/>
          <p14:tracePt t="55216" x="4086225" y="2379663"/>
          <p14:tracePt t="55223" x="4086225" y="2354263"/>
          <p14:tracePt t="55232" x="4078288" y="2336800"/>
          <p14:tracePt t="55239" x="4070350" y="2319338"/>
          <p14:tracePt t="55247" x="4060825" y="2311400"/>
          <p14:tracePt t="55332" x="4052888" y="2311400"/>
          <p14:tracePt t="55347" x="4044950" y="2311400"/>
          <p14:tracePt t="55355" x="4035425" y="2311400"/>
          <p14:tracePt t="55371" x="4017963" y="2311400"/>
          <p14:tracePt t="55380" x="3984625" y="2319338"/>
          <p14:tracePt t="55387" x="3967163" y="2319338"/>
          <p14:tracePt t="55395" x="3941763" y="2319338"/>
          <p14:tracePt t="55402" x="3890963" y="2319338"/>
          <p14:tracePt t="55410" x="3865563" y="2319338"/>
          <p14:tracePt t="55418" x="3832225" y="2319338"/>
          <p14:tracePt t="55426" x="3822700" y="2311400"/>
          <p14:tracePt t="55435" x="3797300" y="2311400"/>
          <p14:tracePt t="55442" x="3781425" y="2311400"/>
          <p14:tracePt t="55452" x="3771900" y="2303463"/>
          <p14:tracePt t="55455" x="3763963" y="2303463"/>
          <p14:tracePt t="55629" x="3756025" y="2303463"/>
          <p14:tracePt t="55645" x="3756025" y="2311400"/>
          <p14:tracePt t="55652" x="3746500" y="2319338"/>
          <p14:tracePt t="55658" x="3738563" y="2344738"/>
          <p14:tracePt t="55666" x="3738563" y="2371725"/>
          <p14:tracePt t="55673" x="3738563" y="2405063"/>
          <p14:tracePt t="55682" x="3713163" y="2447925"/>
          <p14:tracePt t="55690" x="3713163" y="2489200"/>
          <p14:tracePt t="55697" x="3703638" y="2524125"/>
          <p14:tracePt t="55705" x="3703638" y="2557463"/>
          <p14:tracePt t="55713" x="3695700" y="2592388"/>
          <p14:tracePt t="55721" x="3687763" y="2625725"/>
          <p14:tracePt t="55729" x="3687763" y="2643188"/>
          <p14:tracePt t="55736" x="3678238" y="2660650"/>
          <p14:tracePt t="55746" x="3678238" y="2676525"/>
          <p14:tracePt t="55767" x="3670300" y="2676525"/>
          <p14:tracePt t="55901" x="3687763" y="2676525"/>
          <p14:tracePt t="55908" x="3721100" y="2686050"/>
          <p14:tracePt t="55918" x="3756025" y="2693988"/>
          <p14:tracePt t="55921" x="3814763" y="2701925"/>
          <p14:tracePt t="55930" x="3857625" y="2701925"/>
          <p14:tracePt t="55937" x="3916363" y="2719388"/>
          <p14:tracePt t="55946" x="3959225" y="2719388"/>
          <p14:tracePt t="55953" x="3992563" y="2719388"/>
          <p14:tracePt t="55962" x="4035425" y="2719388"/>
          <p14:tracePt t="55969" x="4044950" y="2719388"/>
          <p14:tracePt t="56172" x="4044950" y="2701925"/>
          <p14:tracePt t="56180" x="4035425" y="2660650"/>
          <p14:tracePt t="56185" x="4017963" y="2625725"/>
          <p14:tracePt t="56193" x="4010025" y="2592388"/>
          <p14:tracePt t="56201" x="4002088" y="2566988"/>
          <p14:tracePt t="56209" x="3992563" y="2541588"/>
          <p14:tracePt t="56218" x="3984625" y="2516188"/>
          <p14:tracePt t="56225" x="3976688" y="2489200"/>
          <p14:tracePt t="56234" x="3959225" y="2473325"/>
          <p14:tracePt t="56304" x="3951288" y="2473325"/>
          <p14:tracePt t="56313" x="3916363" y="2473325"/>
          <p14:tracePt t="56318" x="3883025" y="2506663"/>
          <p14:tracePt t="56325" x="3840163" y="2541588"/>
          <p14:tracePt t="56334" x="3797300" y="2574925"/>
          <p14:tracePt t="56341" x="3771900" y="2582863"/>
          <p14:tracePt t="56350" x="3756025" y="2600325"/>
          <p14:tracePt t="56358" x="3746500" y="2608263"/>
          <p14:tracePt t="56367" x="3746500" y="2617788"/>
          <p14:tracePt t="56395" x="3746500" y="2625725"/>
          <p14:tracePt t="56403" x="3738563" y="2643188"/>
          <p14:tracePt t="56413" x="3729038" y="2643188"/>
          <p14:tracePt t="56419" x="3721100" y="2651125"/>
          <p14:tracePt t="56429" x="3703638" y="2660650"/>
          <p14:tracePt t="56436" x="3678238" y="2660650"/>
          <p14:tracePt t="56446" x="3652838" y="2668588"/>
          <p14:tracePt t="56450" x="3644900" y="2668588"/>
          <p14:tracePt t="56457" x="3611563" y="2668588"/>
          <p14:tracePt t="56467" x="3576638" y="2668588"/>
          <p14:tracePt t="56473" x="3551238" y="2668588"/>
          <p14:tracePt t="56482" x="3492500" y="2668588"/>
          <p14:tracePt t="56489" x="3424238" y="2668588"/>
          <p14:tracePt t="56497" x="3348038" y="2668588"/>
          <p14:tracePt t="56505" x="3244850" y="2643188"/>
          <p14:tracePt t="56513" x="3067050" y="2600325"/>
          <p14:tracePt t="56519" x="2930525" y="2566988"/>
          <p14:tracePt t="56528" x="2795588" y="2541588"/>
          <p14:tracePt t="56535" x="2633663" y="2524125"/>
          <p14:tracePt t="56546" x="2446338" y="2506663"/>
          <p14:tracePt t="56552" x="2243138" y="2489200"/>
          <p14:tracePt t="56561" x="2081213" y="2489200"/>
          <p14:tracePt t="56570" x="1954213" y="2489200"/>
          <p14:tracePt t="56576" x="1868488" y="2489200"/>
          <p14:tracePt t="56584" x="1817688" y="2489200"/>
          <p14:tracePt t="56589" x="1784350" y="2489200"/>
          <p14:tracePt t="56598" x="1749425" y="2489200"/>
          <p14:tracePt t="56606" x="1741488" y="2489200"/>
          <p14:tracePt t="56667" x="1741488" y="2498725"/>
          <p14:tracePt t="56779" x="1741488" y="2506663"/>
          <p14:tracePt t="56786" x="1724025" y="2541588"/>
          <p14:tracePt t="56792" x="1708150" y="2574925"/>
          <p14:tracePt t="56800" x="1690688" y="2608263"/>
          <p14:tracePt t="56808" x="1682750" y="2633663"/>
          <p14:tracePt t="56816" x="1673225" y="2643188"/>
          <p14:tracePt t="56823" x="1673225" y="2651125"/>
          <p14:tracePt t="56833" x="1673225" y="2660650"/>
          <p14:tracePt t="56840" x="1673225" y="2668588"/>
          <p14:tracePt t="56978" x="1665288" y="2668588"/>
          <p14:tracePt t="56985" x="1647825" y="2651125"/>
          <p14:tracePt t="56994" x="1606550" y="2625725"/>
          <p14:tracePt t="57005" x="1563688" y="2600325"/>
          <p14:tracePt t="57009" x="1512888" y="2566988"/>
          <p14:tracePt t="57017" x="1462088" y="2541588"/>
          <p14:tracePt t="57026" x="1393825" y="2498725"/>
          <p14:tracePt t="57035" x="1308100" y="2438400"/>
          <p14:tracePt t="57041" x="1239838" y="2371725"/>
          <p14:tracePt t="57047" x="1147763" y="2278063"/>
          <p14:tracePt t="57056" x="1036638" y="2149475"/>
          <p14:tracePt t="57064" x="773113" y="1852613"/>
          <p14:tracePt t="57071" x="654050" y="1725613"/>
          <p14:tracePt t="57080" x="544513" y="1622425"/>
          <p14:tracePt t="57088" x="450850" y="1555750"/>
          <p14:tracePt t="57097" x="373063" y="1504950"/>
          <p14:tracePt t="57103" x="322263" y="1452563"/>
          <p14:tracePt t="57110" x="271463" y="1419225"/>
          <p14:tracePt t="57118" x="238125" y="1385888"/>
          <p14:tracePt t="57126" x="220663" y="1368425"/>
          <p14:tracePt t="57133" x="212725" y="1360488"/>
          <p14:tracePt t="57141" x="203200" y="1360488"/>
          <p14:tracePt t="57150" x="203200" y="1350963"/>
          <p14:tracePt t="57157" x="203200" y="1343025"/>
          <p14:tracePt t="57167" x="187325" y="1308100"/>
          <p14:tracePt t="57171" x="161925" y="1249363"/>
          <p14:tracePt t="57180" x="136525" y="1198563"/>
          <p14:tracePt t="57187" x="101600" y="1130300"/>
          <p14:tracePt t="57197" x="58738" y="1069975"/>
          <p14:tracePt t="59051" x="8402638" y="501650"/>
          <p14:tracePt t="59051" x="8402638" y="519113"/>
          <p14:tracePt t="59051" x="8410575" y="544513"/>
          <p14:tracePt t="59051" x="8420100" y="560388"/>
          <p14:tracePt t="59051" x="8420100" y="569913"/>
          <p14:tracePt t="59051" x="8428038" y="585788"/>
          <p14:tracePt t="59051" x="8428038" y="595313"/>
          <p14:tracePt t="59051" x="8428038" y="603250"/>
          <p14:tracePt t="59051" x="8428038" y="611188"/>
          <p14:tracePt t="59051" x="8435975" y="611188"/>
          <p14:tracePt t="59051" x="8435975" y="620713"/>
          <p14:tracePt t="59051" x="8435975" y="628650"/>
          <p14:tracePt t="59051" x="8435975" y="636588"/>
          <p14:tracePt t="59051" x="8445500" y="636588"/>
          <p14:tracePt t="59051" x="8462963" y="620713"/>
          <p14:tracePt t="59051" x="8470900" y="611188"/>
          <p14:tracePt t="59051" x="8478838" y="611188"/>
          <p14:tracePt t="59051" x="8488363" y="611188"/>
          <p14:tracePt t="59051" x="8496300" y="603250"/>
          <p14:tracePt t="59051" x="8496300" y="595313"/>
          <p14:tracePt t="59051" x="8496300" y="585788"/>
          <p14:tracePt t="59051" x="8496300" y="577850"/>
          <p14:tracePt t="59051" x="8496300" y="569913"/>
          <p14:tracePt t="59051" x="8496300" y="560388"/>
          <p14:tracePt t="59051" x="8504238" y="552450"/>
          <p14:tracePt t="59051" x="8504238" y="544513"/>
          <p14:tracePt t="59051" x="8513763" y="534988"/>
          <p14:tracePt t="59051" x="8513763" y="527050"/>
          <p14:tracePt t="59051" x="8513763" y="519113"/>
          <p14:tracePt t="59051" x="8513763" y="509588"/>
          <p14:tracePt t="59051" x="8513763" y="501650"/>
          <p14:tracePt t="59051" x="8496300" y="501650"/>
          <p14:tracePt t="59051" x="8420100" y="527050"/>
          <p14:tracePt t="59051" x="8301038" y="585788"/>
          <p14:tracePt t="59051" x="7951788" y="765175"/>
          <p14:tracePt t="59051" x="7697788" y="917575"/>
          <p14:tracePt t="59051" x="7442200" y="1096963"/>
          <p14:tracePt t="59051" x="7145338" y="1317625"/>
          <p14:tracePt t="59051" x="6848475" y="1581150"/>
          <p14:tracePt t="59051" x="6542088" y="1885950"/>
          <p14:tracePt t="59051" x="6210300" y="2200275"/>
          <p14:tracePt t="59051" x="5895975" y="2506663"/>
          <p14:tracePt t="59051" x="5565775" y="2838450"/>
          <p14:tracePt t="59051" x="5233988" y="3152775"/>
          <p14:tracePt t="59051" x="4927600" y="3459163"/>
          <p14:tracePt t="59051" x="4562475" y="3781425"/>
          <p14:tracePt t="59051" x="4230688" y="4095750"/>
          <p14:tracePt t="59051" x="3925888" y="4402138"/>
          <p14:tracePt t="59051" x="3644900" y="4683125"/>
          <p14:tracePt t="59051" x="3424238" y="4903788"/>
          <p14:tracePt t="59051" x="3219450" y="5141913"/>
          <p14:tracePt t="59051" x="3059113" y="5353050"/>
          <p14:tracePt t="59051" x="2820988" y="5719763"/>
          <p14:tracePt t="59051" x="2752725" y="5838825"/>
          <p14:tracePt t="59051" x="2693988" y="5948363"/>
          <p14:tracePt t="59051" x="2659063" y="6034088"/>
          <p14:tracePt t="59051" x="2641600" y="6092825"/>
          <p14:tracePt t="59051" x="2633663" y="6127750"/>
          <p14:tracePt t="59051" x="2633663" y="6161088"/>
          <p14:tracePt t="59051" x="2633663" y="6186488"/>
          <p14:tracePt t="59051" x="2633663" y="6203950"/>
          <p14:tracePt t="59051" x="2633663" y="6237288"/>
          <p14:tracePt t="59051" x="2633663" y="6272213"/>
          <p14:tracePt t="59051" x="2633663" y="6313488"/>
          <p14:tracePt t="59051" x="2641600" y="6373813"/>
          <p14:tracePt t="59051" x="2641600" y="6432550"/>
          <p14:tracePt t="59051" x="2641600" y="6500813"/>
          <p14:tracePt t="59051" x="2625725" y="6577013"/>
          <p14:tracePt t="59051" x="2616200" y="6662738"/>
          <p14:tracePt t="59051" x="2582863" y="6799263"/>
          <p14:tracePt t="59051" x="2693988" y="6110288"/>
          <p14:tracePt t="59051" x="2616200" y="5608638"/>
          <p14:tracePt t="59051" x="2557463" y="5132388"/>
          <p14:tracePt t="59051" x="2557463" y="4784725"/>
          <p14:tracePt t="59051" x="2574925" y="4538663"/>
          <p14:tracePt t="59051" x="2641600" y="4283075"/>
          <p14:tracePt t="59051" x="2701925" y="4052888"/>
          <p14:tracePt t="59051" x="2770188" y="3790950"/>
          <p14:tracePt t="59051" x="2795588" y="3552825"/>
          <p14:tracePt t="59051" x="2828925" y="3355975"/>
          <p14:tracePt t="59051" x="2838450" y="3178175"/>
          <p14:tracePt t="59051" x="2863850" y="3033713"/>
          <p14:tracePt t="59051" x="2897188" y="2940050"/>
          <p14:tracePt t="59051" x="2965450" y="2820988"/>
          <p14:tracePt t="59051" x="3041650" y="2778125"/>
          <p14:tracePt t="59051" x="3135313" y="2744788"/>
          <p14:tracePt t="59051" x="3236913" y="2736850"/>
          <p14:tracePt t="59051" x="3363913" y="2727325"/>
          <p14:tracePt t="59051" x="3517900" y="2711450"/>
          <p14:tracePt t="59051" x="3713163" y="2701925"/>
          <p14:tracePt t="59051" x="3976688" y="2686050"/>
          <p14:tracePt t="59051" x="4248150" y="2668588"/>
          <p14:tracePt t="59051" x="4494213" y="2633663"/>
          <p14:tracePt t="59051" x="4791075" y="2600325"/>
          <p14:tracePt t="59051" x="5064125" y="2574925"/>
          <p14:tracePt t="59051" x="5343525" y="2524125"/>
          <p14:tracePt t="59051" x="5624513" y="2473325"/>
          <p14:tracePt t="59051" x="5905500" y="2422525"/>
          <p14:tracePt t="59051" x="6126163" y="2379663"/>
          <p14:tracePt t="59051" x="6296025" y="2336800"/>
          <p14:tracePt t="59051" x="6430963" y="2303463"/>
          <p14:tracePt t="59051" x="6516688" y="2268538"/>
          <p14:tracePt t="59051" x="6524625" y="2268538"/>
          <p14:tracePt t="59051" x="6534150" y="2252663"/>
          <p14:tracePt t="59051" x="6542088" y="2192338"/>
          <p14:tracePt t="59051" x="6550025" y="2082800"/>
          <p14:tracePt t="59051" x="6575425" y="1878013"/>
          <p14:tracePt t="59051" x="6592888" y="1741488"/>
          <p14:tracePt t="59051" x="6600825" y="1597025"/>
          <p14:tracePt t="59051" x="6626225" y="1452563"/>
          <p14:tracePt t="59051" x="6653213" y="1343025"/>
          <p14:tracePt t="59051" x="6653213" y="1241425"/>
          <p14:tracePt t="59051" x="6661150" y="1155700"/>
          <p14:tracePt t="59051" x="6661150" y="1112838"/>
          <p14:tracePt t="59051" x="6661150" y="1079500"/>
          <p14:tracePt t="59051" x="6661150" y="1044575"/>
          <p14:tracePt t="59051" x="6661150" y="1036638"/>
          <p14:tracePt t="59051" x="6661150" y="1028700"/>
          <p14:tracePt t="59051" x="6661150" y="1019175"/>
          <p14:tracePt t="59051" x="6661150" y="1011238"/>
          <p14:tracePt t="59051" x="6661150" y="1003300"/>
          <p14:tracePt t="59051" x="6643688" y="977900"/>
          <p14:tracePt t="59051" x="6626225" y="952500"/>
          <p14:tracePt t="59051" x="6618288" y="942975"/>
          <p14:tracePt t="59051" x="6600825" y="917575"/>
          <p14:tracePt t="59051" x="6584950" y="892175"/>
          <p14:tracePt t="59051" x="6575425" y="874713"/>
          <p14:tracePt t="59051" x="6559550" y="858838"/>
          <p14:tracePt t="59051" x="6542088" y="849313"/>
          <p14:tracePt t="59051" x="6542088" y="833438"/>
          <p14:tracePt t="59051" x="6524625" y="815975"/>
          <p14:tracePt t="59051" x="6516688" y="798513"/>
          <p14:tracePt t="59051" x="6499225" y="790575"/>
          <p14:tracePt t="59051" x="6499225" y="781050"/>
          <p14:tracePt t="59051" x="6491288" y="765175"/>
          <p14:tracePt t="59051" x="6473825" y="747713"/>
          <p14:tracePt t="59051" x="6473825" y="730250"/>
          <p14:tracePt t="59051" x="6465888" y="722313"/>
          <p14:tracePt t="59051" x="6456363" y="722313"/>
          <p14:tracePt t="59051" x="6456363" y="714375"/>
          <p14:tracePt t="59051" x="6456363" y="704850"/>
          <p14:tracePt t="59051" x="6448425" y="704850"/>
          <p14:tracePt t="59051" x="6448425" y="696913"/>
          <p14:tracePt t="59051" x="6440488" y="696913"/>
          <p14:tracePt t="59051" x="6415088" y="671513"/>
          <p14:tracePt t="59051" x="6380163" y="671513"/>
          <p14:tracePt t="59051" x="6311900" y="671513"/>
          <p14:tracePt t="59051" x="6159500" y="663575"/>
          <p14:tracePt t="59051" x="5921375" y="663575"/>
          <p14:tracePt t="59051" x="5708650" y="679450"/>
          <p14:tracePt t="59051" x="5616575" y="714375"/>
          <p14:tracePt t="59051" x="5487988" y="739775"/>
          <p14:tracePt t="59051" x="5480050" y="739775"/>
          <p14:tracePt t="59051" x="5480050" y="747713"/>
          <p14:tracePt t="59051" x="5480050" y="755650"/>
          <p14:tracePt t="59051" x="5480050" y="765175"/>
          <p14:tracePt t="59051" x="5480050" y="773113"/>
          <p14:tracePt t="59051" x="5472113" y="773113"/>
          <p14:tracePt t="59051" x="5462588" y="773113"/>
          <p14:tracePt t="59051" x="5454650" y="773113"/>
          <p14:tracePt t="59051" x="5446713" y="773113"/>
          <p14:tracePt t="59051" x="5454650" y="773113"/>
          <p14:tracePt t="59051" x="5462588" y="773113"/>
          <p14:tracePt t="59051" x="5472113" y="773113"/>
          <p14:tracePt t="59051" x="5480050" y="773113"/>
          <p14:tracePt t="59051" x="5487988" y="773113"/>
          <p14:tracePt t="59051" x="5487988" y="765175"/>
          <p14:tracePt t="59051" x="5487988" y="755650"/>
          <p14:tracePt t="59051" x="5487988" y="747713"/>
          <p14:tracePt t="59051" x="5487988" y="739775"/>
          <p14:tracePt t="59051" x="5487988" y="730250"/>
          <p14:tracePt t="59051" x="5497513" y="722313"/>
          <p14:tracePt t="59051" x="5530850" y="696913"/>
          <p14:tracePt t="59051" x="5581650" y="654050"/>
          <p14:tracePt t="59051" x="5649913" y="603250"/>
          <p14:tracePt t="59051" x="5700713" y="569913"/>
          <p14:tracePt t="59051" x="5751513" y="519113"/>
          <p14:tracePt t="59768" x="1044575" y="119063"/>
          <p14:tracePt t="59776" x="1487488" y="161925"/>
          <p14:tracePt t="59781" x="1893888" y="177800"/>
          <p14:tracePt t="59793" x="2235200" y="177800"/>
          <p14:tracePt t="59797" x="2557463" y="177800"/>
          <p14:tracePt t="59807" x="2889250" y="152400"/>
          <p14:tracePt t="59813" x="3186113" y="119063"/>
          <p14:tracePt t="59822" x="3492500" y="85725"/>
          <p14:tracePt t="59829" x="4070350" y="17463"/>
          <p14:tracePt t="60496" x="6049963" y="552450"/>
          <p14:tracePt t="60504" x="6065838" y="603250"/>
          <p14:tracePt t="60511" x="6083300" y="636588"/>
          <p14:tracePt t="60519" x="6100763" y="671513"/>
          <p14:tracePt t="60636" x="6091238" y="671513"/>
          <p14:tracePt t="60644" x="6083300" y="671513"/>
          <p14:tracePt t="60652" x="6075363" y="671513"/>
          <p14:tracePt t="60659" x="6032500" y="671513"/>
          <p14:tracePt t="60668" x="5989638" y="671513"/>
          <p14:tracePt t="60676" x="5946775" y="671513"/>
          <p14:tracePt t="60684" x="5853113" y="663575"/>
          <p14:tracePt t="60691" x="5786438" y="663575"/>
          <p14:tracePt t="60697" x="5718175" y="663575"/>
          <p14:tracePt t="60706" x="5657850" y="663575"/>
          <p14:tracePt t="60714" x="5624513" y="663575"/>
          <p14:tracePt t="60721" x="5599113" y="663575"/>
          <p14:tracePt t="60730" x="5591175" y="663575"/>
          <p14:tracePt t="60738" x="5573713" y="663575"/>
          <p14:tracePt t="60754" x="5565775" y="663575"/>
          <p14:tracePt t="60793" x="5556250" y="663575"/>
          <p14:tracePt t="60799" x="5538788" y="663575"/>
          <p14:tracePt t="60809" x="5522913" y="663575"/>
          <p14:tracePt t="60815" x="5497513" y="663575"/>
          <p14:tracePt t="60822" x="5472113" y="663575"/>
          <p14:tracePt t="60830" x="5437188" y="663575"/>
          <p14:tracePt t="60838" x="5411788" y="663575"/>
          <p14:tracePt t="60846" x="5386388" y="671513"/>
          <p14:tracePt t="60853" x="5378450" y="679450"/>
          <p14:tracePt t="60862" x="5360988" y="679450"/>
          <p14:tracePt t="60869" x="5353050" y="688975"/>
          <p14:tracePt t="60893" x="5343525" y="688975"/>
          <p14:tracePt t="60900" x="5335588" y="696913"/>
          <p14:tracePt t="60910" x="5327650" y="696913"/>
          <p14:tracePt t="60915" x="5327650" y="704850"/>
          <p14:tracePt t="60925" x="5310188" y="704850"/>
          <p14:tracePt t="60943" x="5292725" y="714375"/>
          <p14:tracePt t="60950" x="5276850" y="722313"/>
          <p14:tracePt t="60954" x="5259388" y="730250"/>
          <p14:tracePt t="60962" x="5233988" y="739775"/>
          <p14:tracePt t="60970" x="5216525" y="747713"/>
          <p14:tracePt t="60978" x="5199063" y="747713"/>
          <p14:tracePt t="60986" x="5191125" y="755650"/>
          <p14:tracePt t="60995" x="5173663" y="755650"/>
          <p14:tracePt t="61001" x="5165725" y="755650"/>
          <p14:tracePt t="61010" x="5157788" y="755650"/>
          <p14:tracePt t="61015" x="5148263" y="755650"/>
          <p14:tracePt t="61025" x="5140325" y="755650"/>
          <p14:tracePt t="61032" x="5132388" y="755650"/>
          <p14:tracePt t="61042" x="5122863" y="755650"/>
          <p14:tracePt t="61047" x="5114925" y="755650"/>
          <p14:tracePt t="61060" x="5106988" y="755650"/>
          <p14:tracePt t="61064" x="5097463" y="755650"/>
          <p14:tracePt t="61072" x="5089525" y="755650"/>
          <p14:tracePt t="61080" x="5072063" y="755650"/>
          <p14:tracePt t="61093" x="5054600" y="755650"/>
          <p14:tracePt t="61102" x="5038725" y="755650"/>
          <p14:tracePt t="61111" x="5029200" y="755650"/>
          <p14:tracePt t="61118" x="5003800" y="755650"/>
          <p14:tracePt t="61126" x="4978400" y="755650"/>
          <p14:tracePt t="61134" x="4962525" y="755650"/>
          <p14:tracePt t="61143" x="4927600" y="747713"/>
          <p14:tracePt t="61147" x="4910138" y="739775"/>
          <p14:tracePt t="61159" x="4894263" y="739775"/>
          <p14:tracePt t="61164" x="4884738" y="739775"/>
          <p14:tracePt t="61172" x="4868863" y="739775"/>
          <p14:tracePt t="61179" x="4868863" y="730250"/>
          <p14:tracePt t="61195" x="4859338" y="730250"/>
          <p14:tracePt t="61212" x="4851400" y="730250"/>
          <p14:tracePt t="61233" x="4843463" y="730250"/>
          <p14:tracePt t="61266" x="4833938" y="730250"/>
          <p14:tracePt t="61276" x="4826000" y="739775"/>
          <p14:tracePt t="61320" x="4818063" y="739775"/>
          <p14:tracePt t="61328" x="4818063" y="747713"/>
          <p14:tracePt t="61335" x="4808538" y="765175"/>
          <p14:tracePt t="61344" x="4800600" y="765175"/>
          <p14:tracePt t="61351" x="4800600" y="773113"/>
          <p14:tracePt t="61360" x="4800600" y="790575"/>
          <p14:tracePt t="61366" x="4791075" y="790575"/>
          <p14:tracePt t="61377" x="4791075" y="808038"/>
          <p14:tracePt t="61382" x="4791075" y="815975"/>
          <p14:tracePt t="61393" x="4783138" y="815975"/>
          <p14:tracePt t="61397" x="4783138" y="833438"/>
          <p14:tracePt t="61413" x="4783138" y="849313"/>
          <p14:tracePt t="61420" x="4783138" y="866775"/>
          <p14:tracePt t="61427" x="4783138" y="874713"/>
          <p14:tracePt t="61435" x="4783138" y="892175"/>
          <p14:tracePt t="61443" x="4783138" y="900113"/>
          <p14:tracePt t="61452" x="4783138" y="917575"/>
          <p14:tracePt t="61459" x="4783138" y="935038"/>
          <p14:tracePt t="61468" x="4783138" y="942975"/>
          <p14:tracePt t="61476" x="4783138" y="968375"/>
          <p14:tracePt t="61481" x="4783138" y="977900"/>
          <p14:tracePt t="61493" x="4783138" y="1003300"/>
          <p14:tracePt t="61498" x="4783138" y="1044575"/>
          <p14:tracePt t="61509" x="4783138" y="1079500"/>
          <p14:tracePt t="61514" x="4783138" y="1104900"/>
          <p14:tracePt t="61526" x="4783138" y="1130300"/>
          <p14:tracePt t="61530" x="4775200" y="1155700"/>
          <p14:tracePt t="61538" x="4775200" y="1181100"/>
          <p14:tracePt t="61544" x="4775200" y="1189038"/>
          <p14:tracePt t="61552" x="4765675" y="1206500"/>
          <p14:tracePt t="61560" x="4765675" y="1223963"/>
          <p14:tracePt t="61568" x="4765675" y="1231900"/>
          <p14:tracePt t="61576" x="4765675" y="1241425"/>
          <p14:tracePt t="61584" x="4765675" y="1249363"/>
          <p14:tracePt t="61593" x="4765675" y="1266825"/>
          <p14:tracePt t="61600" x="4765675" y="1282700"/>
          <p14:tracePt t="61609" x="4765675" y="1292225"/>
          <p14:tracePt t="61614" x="4765675" y="1308100"/>
          <p14:tracePt t="61625" x="4765675" y="1333500"/>
          <p14:tracePt t="61630" x="4765675" y="1343025"/>
          <p14:tracePt t="61637" x="4765675" y="1368425"/>
          <p14:tracePt t="61645" x="4765675" y="1393825"/>
          <p14:tracePt t="61654" x="4765675" y="1401763"/>
          <p14:tracePt t="61661" x="4765675" y="1427163"/>
          <p14:tracePt t="61670" x="4757738" y="1452563"/>
          <p14:tracePt t="61676" x="4757738" y="1462088"/>
          <p14:tracePt t="61684" x="4749800" y="1487488"/>
          <p14:tracePt t="61693" x="4749800" y="1495425"/>
          <p14:tracePt t="61700" x="4749800" y="1520825"/>
          <p14:tracePt t="61710" x="4740275" y="1530350"/>
          <p14:tracePt t="61716" x="4740275" y="1538288"/>
          <p14:tracePt t="61726" x="4740275" y="1546225"/>
          <p14:tracePt t="61732" x="4732338" y="1555750"/>
          <p14:tracePt t="61778" x="4732338" y="1563688"/>
          <p14:tracePt t="61816" x="4732338" y="1571625"/>
          <p14:tracePt t="61825" x="4724400" y="1581150"/>
          <p14:tracePt t="61840" x="4714875" y="1589088"/>
          <p14:tracePt t="61859" x="4706938" y="1606550"/>
          <p14:tracePt t="61865" x="4706938" y="1614488"/>
          <p14:tracePt t="61876" x="4706938" y="1622425"/>
          <p14:tracePt t="61878" x="4699000" y="1639888"/>
          <p14:tracePt t="61886" x="4689475" y="1649413"/>
          <p14:tracePt t="61893" x="4681538" y="1657350"/>
          <p14:tracePt t="61902" x="4673600" y="1674813"/>
          <p14:tracePt t="61910" x="4673600" y="1682750"/>
          <p14:tracePt t="61918" x="4673600" y="1690688"/>
          <p14:tracePt t="61927" x="4664075" y="1700213"/>
          <p14:tracePt t="61933" x="4664075" y="1708150"/>
          <p14:tracePt t="61948" x="4656138" y="1716088"/>
          <p14:tracePt t="61964" x="4646613" y="1725613"/>
          <p14:tracePt t="61991" x="4646613" y="1733550"/>
          <p14:tracePt t="61995" x="4646613" y="1741488"/>
          <p14:tracePt t="62002" x="4638675" y="1741488"/>
          <p14:tracePt t="62009" x="4630738" y="1758950"/>
          <p14:tracePt t="62017" x="4630738" y="1766888"/>
          <p14:tracePt t="62025" x="4621213" y="1776413"/>
          <p14:tracePt t="62034" x="4621213" y="1784350"/>
          <p14:tracePt t="62042" x="4621213" y="1801813"/>
          <p14:tracePt t="62050" x="4613275" y="1801813"/>
          <p14:tracePt t="62058" x="4613275" y="1809750"/>
          <p14:tracePt t="62065" x="4613275" y="1819275"/>
          <p14:tracePt t="62120" x="4605338" y="1819275"/>
          <p14:tracePt t="62128" x="4605338" y="1827213"/>
          <p14:tracePt t="62144" x="4605338" y="1835150"/>
          <p14:tracePt t="62150" x="4605338" y="1844675"/>
          <p14:tracePt t="62190" x="4613275" y="1844675"/>
          <p14:tracePt t="62197" x="4613275" y="1852613"/>
          <p14:tracePt t="62220" x="4621213" y="1852613"/>
          <p14:tracePt t="62236" x="4621213" y="1860550"/>
          <p14:tracePt t="62252" x="4630738" y="1860550"/>
          <p14:tracePt t="62259" x="4630738" y="1870075"/>
          <p14:tracePt t="62265" x="4630738" y="1878013"/>
          <p14:tracePt t="62275" x="4638675" y="1885950"/>
          <p14:tracePt t="62281" x="4638675" y="1895475"/>
          <p14:tracePt t="62292" x="4638675" y="1911350"/>
          <p14:tracePt t="62309" x="4638675" y="1920875"/>
          <p14:tracePt t="62314" x="4638675" y="1928813"/>
          <p14:tracePt t="62336" x="4638675" y="1938338"/>
          <p14:tracePt t="62359" x="4638675" y="1946275"/>
          <p14:tracePt t="62476" x="4638675" y="1954213"/>
          <p14:tracePt t="63238" x="4638675" y="1979613"/>
          <p14:tracePt t="63245" x="4638675" y="2005013"/>
          <p14:tracePt t="63260" x="4638675" y="2039938"/>
          <p14:tracePt t="63268" x="4638675" y="2055813"/>
          <p14:tracePt t="63276" x="4646613" y="2065338"/>
          <p14:tracePt t="63284" x="4646613" y="2082800"/>
          <p14:tracePt t="63293" x="4646613" y="2090738"/>
          <p14:tracePt t="63300" x="4646613" y="2108200"/>
          <p14:tracePt t="63310" x="4646613" y="2124075"/>
          <p14:tracePt t="63315" x="4646613" y="2141538"/>
          <p14:tracePt t="63322" x="4646613" y="2159000"/>
          <p14:tracePt t="63330" x="4646613" y="2184400"/>
          <p14:tracePt t="63339" x="4646613" y="2192338"/>
          <p14:tracePt t="63346" x="4646613" y="2217738"/>
          <p14:tracePt t="63356" x="4646613" y="2243138"/>
          <p14:tracePt t="63362" x="4646613" y="2252663"/>
          <p14:tracePt t="63372" x="4646613" y="2278063"/>
          <p14:tracePt t="63378" x="4646613" y="2311400"/>
          <p14:tracePt t="63386" x="4646613" y="2319338"/>
          <p14:tracePt t="63395" x="4646613" y="2344738"/>
          <p14:tracePt t="63400" x="4646613" y="2371725"/>
          <p14:tracePt t="63409" x="4646613" y="2379663"/>
          <p14:tracePt t="63416" x="4646613" y="2397125"/>
          <p14:tracePt t="63425" x="4646613" y="2405063"/>
          <p14:tracePt t="63455" x="4646613" y="2413000"/>
          <p14:tracePt t="63502" x="4646613" y="2422525"/>
          <p14:tracePt t="63602" x="4646613" y="2430463"/>
          <p14:tracePt t="63611" x="4646613" y="2438400"/>
          <p14:tracePt t="63627" x="4646613" y="2455863"/>
          <p14:tracePt t="63633" x="4646613" y="2473325"/>
          <p14:tracePt t="63642" x="4646613" y="2481263"/>
          <p14:tracePt t="63649" x="4646613" y="2498725"/>
          <p14:tracePt t="63655" x="4646613" y="2506663"/>
          <p14:tracePt t="63664" x="4646613" y="2524125"/>
          <p14:tracePt t="63672" x="4646613" y="2549525"/>
          <p14:tracePt t="63679" x="4646613" y="2557463"/>
          <p14:tracePt t="63689" x="4646613" y="2582863"/>
          <p14:tracePt t="63696" x="4646613" y="2608263"/>
          <p14:tracePt t="63705" x="4646613" y="2617788"/>
          <p14:tracePt t="63712" x="4646613" y="2633663"/>
          <p14:tracePt t="63718" x="4646613" y="2651125"/>
          <p14:tracePt t="63726" x="4646613" y="2668588"/>
          <p14:tracePt t="63734" x="4646613" y="2693988"/>
          <p14:tracePt t="63742" x="4646613" y="2701925"/>
          <p14:tracePt t="63750" x="4646613" y="2711450"/>
          <p14:tracePt t="63757" x="4646613" y="2727325"/>
          <p14:tracePt t="63774" x="4646613" y="2744788"/>
          <p14:tracePt t="63782" x="4646613" y="2752725"/>
          <p14:tracePt t="63796" x="4646613" y="2762250"/>
          <p14:tracePt t="63807" x="4646613" y="2770188"/>
          <p14:tracePt t="63822" x="4646613" y="2778125"/>
          <p14:tracePt t="63827" x="4646613" y="2795588"/>
          <p14:tracePt t="63836" x="4656138" y="2805113"/>
          <p14:tracePt t="63844" x="4656138" y="2820988"/>
          <p14:tracePt t="63849" x="4656138" y="2838450"/>
          <p14:tracePt t="63859" x="4656138" y="2846388"/>
          <p14:tracePt t="63866" x="4656138" y="2863850"/>
          <p14:tracePt t="63876" x="4664075" y="2897188"/>
          <p14:tracePt t="63882" x="4664075" y="2906713"/>
          <p14:tracePt t="63890" x="4664075" y="2932113"/>
          <p14:tracePt t="63897" x="4664075" y="2940050"/>
          <p14:tracePt t="63906" x="4664075" y="2957513"/>
          <p14:tracePt t="63913" x="4664075" y="2974975"/>
          <p14:tracePt t="63922" x="4664075" y="2982913"/>
          <p14:tracePt t="63927" x="4664075" y="3000375"/>
          <p14:tracePt t="63936" x="4664075" y="3016250"/>
          <p14:tracePt t="63944" x="4664075" y="3025775"/>
          <p14:tracePt t="63951" x="4664075" y="3041650"/>
          <p14:tracePt t="63968" x="4664075" y="3059113"/>
          <p14:tracePt t="63976" x="4656138" y="3067050"/>
          <p14:tracePt t="63981" x="4656138" y="3076575"/>
          <p14:tracePt t="63991" x="4656138" y="3084513"/>
          <p14:tracePt t="63998" x="4646613" y="3101975"/>
          <p14:tracePt t="64005" x="4646613" y="3109913"/>
          <p14:tracePt t="64014" x="4638675" y="3127375"/>
          <p14:tracePt t="64030" x="4638675" y="3144838"/>
          <p14:tracePt t="64042" x="4638675" y="3160713"/>
          <p14:tracePt t="64052" x="4638675" y="3178175"/>
          <p14:tracePt t="64059" x="4638675" y="3186113"/>
          <p14:tracePt t="64076" x="4638675" y="3203575"/>
          <p14:tracePt t="64093" x="4638675" y="3221038"/>
          <p14:tracePt t="64099" x="4638675" y="3228975"/>
          <p14:tracePt t="64107" x="4638675" y="3238500"/>
          <p14:tracePt t="64113" x="4638675" y="3254375"/>
          <p14:tracePt t="64122" x="4646613" y="3263900"/>
          <p14:tracePt t="64138" x="4646613" y="3279775"/>
          <p14:tracePt t="64145" x="4656138" y="3297238"/>
          <p14:tracePt t="64155" x="4664075" y="3314700"/>
          <p14:tracePt t="64161" x="4673600" y="3330575"/>
          <p14:tracePt t="64171" x="4681538" y="3348038"/>
          <p14:tracePt t="64177" x="4689475" y="3365500"/>
          <p14:tracePt t="64184" x="4699000" y="3382963"/>
          <p14:tracePt t="64192" x="4706938" y="3408363"/>
          <p14:tracePt t="64200" x="4714875" y="3424238"/>
          <p14:tracePt t="64210" x="4724400" y="3433763"/>
          <p14:tracePt t="64222" x="4740275" y="3449638"/>
          <p14:tracePt t="64224" x="4749800" y="3467100"/>
          <p14:tracePt t="64231" x="4765675" y="3484563"/>
          <p14:tracePt t="64245" x="4775200" y="3502025"/>
          <p14:tracePt t="64255" x="4791075" y="3509963"/>
          <p14:tracePt t="64262" x="4800600" y="3517900"/>
          <p14:tracePt t="64272" x="4808538" y="3517900"/>
          <p14:tracePt t="64277" x="4826000" y="3527425"/>
          <p14:tracePt t="64286" x="4843463" y="3535363"/>
          <p14:tracePt t="64293" x="4884738" y="3560763"/>
          <p14:tracePt t="64302" x="4910138" y="3578225"/>
          <p14:tracePt t="64310" x="4945063" y="3594100"/>
          <p14:tracePt t="64316" x="4978400" y="3611563"/>
          <p14:tracePt t="64324" x="5013325" y="3636963"/>
          <p14:tracePt t="64332" x="5064125" y="3671888"/>
          <p14:tracePt t="64343" x="5097463" y="3687763"/>
          <p14:tracePt t="64350" x="5148263" y="3705225"/>
          <p14:tracePt t="64356" x="5173663" y="3722688"/>
          <p14:tracePt t="64363" x="5191125" y="3730625"/>
          <p14:tracePt t="64371" x="5224463" y="3738563"/>
          <p14:tracePt t="64377" x="5241925" y="3738563"/>
          <p14:tracePt t="64387" x="5267325" y="3748088"/>
          <p14:tracePt t="64393" x="5276850" y="3748088"/>
          <p14:tracePt t="64401" x="5284788" y="3748088"/>
          <p14:tracePt t="64411" x="5292725" y="3748088"/>
          <p14:tracePt t="64425" x="5302250" y="3748088"/>
          <p14:tracePt t="64433" x="5310188" y="3748088"/>
          <p14:tracePt t="64637" x="5310188" y="3756025"/>
          <p14:tracePt t="64659" x="5310188" y="3773488"/>
          <p14:tracePt t="64665" x="5310188" y="3781425"/>
          <p14:tracePt t="64682" x="5310188" y="3790950"/>
          <p14:tracePt t="64690" x="5310188" y="3806825"/>
          <p14:tracePt t="64707" x="5310188" y="3824288"/>
          <p14:tracePt t="64712" x="5302250" y="3832225"/>
          <p14:tracePt t="64723" x="5302250" y="3849688"/>
          <p14:tracePt t="64727" x="5292725" y="3867150"/>
          <p14:tracePt t="64737" x="5284788" y="3883025"/>
          <p14:tracePt t="64743" x="5284788" y="3900488"/>
          <p14:tracePt t="64752" x="5276850" y="3917950"/>
          <p14:tracePt t="64760" x="5267325" y="3935413"/>
          <p14:tracePt t="64765" x="5259388" y="3943350"/>
          <p14:tracePt t="64775" x="5241925" y="3960813"/>
          <p14:tracePt t="64782" x="5233988" y="3968750"/>
          <p14:tracePt t="64793" x="5233988" y="3976688"/>
          <p14:tracePt t="64822" x="5233988" y="3986213"/>
          <p14:tracePt t="64830" x="5224463" y="3986213"/>
          <p14:tracePt t="64837" x="5224463" y="3994150"/>
          <p14:tracePt t="64844" x="5216525" y="3994150"/>
          <p14:tracePt t="64876" x="5216525" y="4002088"/>
          <p14:tracePt t="64883" x="5224463" y="4002088"/>
          <p14:tracePt t="64892" x="5233988" y="4002088"/>
          <p14:tracePt t="64899" x="5249863" y="4011613"/>
          <p14:tracePt t="64905" x="5267325" y="4011613"/>
          <p14:tracePt t="64913" x="5284788" y="4011613"/>
          <p14:tracePt t="64922" x="5302250" y="4011613"/>
          <p14:tracePt t="64929" x="5327650" y="4011613"/>
          <p14:tracePt t="64938" x="5335588" y="4011613"/>
          <p14:tracePt t="64946" x="5360988" y="4011613"/>
          <p14:tracePt t="64954" x="5368925" y="4011613"/>
          <p14:tracePt t="64961" x="5386388" y="4011613"/>
          <p14:tracePt t="64968" x="5394325" y="4011613"/>
          <p14:tracePt t="64977" x="5403850" y="4011613"/>
          <p14:tracePt t="64984" x="5421313" y="4011613"/>
          <p14:tracePt t="64993" x="5429250" y="4011613"/>
          <p14:tracePt t="65000" x="5437188" y="4011613"/>
          <p14:tracePt t="65037" x="5446713" y="4011613"/>
          <p14:tracePt t="65070" x="5454650" y="4011613"/>
          <p14:tracePt t="65100" x="5454650" y="4019550"/>
          <p14:tracePt t="65109" x="5462588" y="4019550"/>
          <p14:tracePt t="65115" x="5462588" y="4027488"/>
          <p14:tracePt t="65125" x="5462588" y="4037013"/>
          <p14:tracePt t="65132" x="5472113" y="4037013"/>
          <p14:tracePt t="65141" x="5472113" y="4052888"/>
          <p14:tracePt t="65148" x="5472113" y="4070350"/>
          <p14:tracePt t="65155" x="5480050" y="4070350"/>
          <p14:tracePt t="65163" x="5487988" y="4087813"/>
          <p14:tracePt t="65170" x="5497513" y="4105275"/>
          <p14:tracePt t="65178" x="5505450" y="4113213"/>
          <p14:tracePt t="65187" x="5513388" y="4130675"/>
          <p14:tracePt t="65194" x="5530850" y="4146550"/>
          <p14:tracePt t="65203" x="5556250" y="4164013"/>
          <p14:tracePt t="65222" x="5607050" y="4197350"/>
          <p14:tracePt t="65227" x="5624513" y="4197350"/>
          <p14:tracePt t="65231" x="5657850" y="4197350"/>
          <p14:tracePt t="65241" x="5692775" y="4206875"/>
          <p14:tracePt t="65247" x="5735638" y="4206875"/>
          <p14:tracePt t="65255" x="5761038" y="4206875"/>
          <p14:tracePt t="65264" x="5786438" y="4206875"/>
          <p14:tracePt t="65272" x="5811838" y="4206875"/>
          <p14:tracePt t="65280" x="5819775" y="4206875"/>
          <p14:tracePt t="65288" x="5827713" y="4197350"/>
          <p14:tracePt t="65371" x="5837238" y="4197350"/>
          <p14:tracePt t="65387" x="5845175" y="4197350"/>
          <p14:tracePt t="65395" x="5853113" y="4197350"/>
          <p14:tracePt t="65404" x="5862638" y="4197350"/>
          <p14:tracePt t="65412" x="5880100" y="4197350"/>
          <p14:tracePt t="65420" x="5888038" y="4197350"/>
          <p14:tracePt t="65428" x="5895975" y="4197350"/>
          <p14:tracePt t="65434" x="5913438" y="4197350"/>
          <p14:tracePt t="65445" x="5921375" y="4206875"/>
          <p14:tracePt t="65450" x="5938838" y="4206875"/>
          <p14:tracePt t="65459" x="5946775" y="4206875"/>
          <p14:tracePt t="65474" x="5956300" y="4206875"/>
          <p14:tracePt t="65481" x="5964238" y="4206875"/>
          <p14:tracePt t="65492" x="5972175" y="4206875"/>
          <p14:tracePt t="65496" x="5972175" y="4214813"/>
          <p14:tracePt t="65504" x="5989638" y="4214813"/>
          <p14:tracePt t="65511" x="5989638" y="4224338"/>
          <p14:tracePt t="65520" x="6007100" y="4224338"/>
          <p14:tracePt t="65527" x="6032500" y="4232275"/>
          <p14:tracePt t="65537" x="6040438" y="4240213"/>
          <p14:tracePt t="65544" x="6075363" y="4249738"/>
          <p14:tracePt t="65555" x="6100763" y="4249738"/>
          <p14:tracePt t="65561" x="6126163" y="4257675"/>
          <p14:tracePt t="65566" x="6159500" y="4265613"/>
          <p14:tracePt t="65576" x="6176963" y="4265613"/>
          <p14:tracePt t="65582" x="6210300" y="4265613"/>
          <p14:tracePt t="65590" x="6235700" y="4265613"/>
          <p14:tracePt t="65598" x="6261100" y="4265613"/>
          <p14:tracePt t="65605" x="6286500" y="4265613"/>
          <p14:tracePt t="65614" x="6321425" y="4265613"/>
          <p14:tracePt t="65622" x="6346825" y="4275138"/>
          <p14:tracePt t="65627" x="6364288" y="4275138"/>
          <p14:tracePt t="65636" x="6380163" y="4275138"/>
          <p14:tracePt t="65644" x="6405563" y="4283075"/>
          <p14:tracePt t="65654" x="6423025" y="4291013"/>
          <p14:tracePt t="65660" x="6448425" y="4300538"/>
          <p14:tracePt t="65667" x="6473825" y="4300538"/>
          <p14:tracePt t="65676" x="6491288" y="4300538"/>
          <p14:tracePt t="65683" x="6516688" y="4308475"/>
          <p14:tracePt t="65692" x="6575425" y="4316413"/>
          <p14:tracePt t="65697" x="6600825" y="4316413"/>
          <p14:tracePt t="65705" x="6635750" y="4316413"/>
          <p14:tracePt t="65714" x="6678613" y="4316413"/>
          <p14:tracePt t="65721" x="6711950" y="4316413"/>
          <p14:tracePt t="65730" x="6745288" y="4316413"/>
          <p14:tracePt t="65737" x="6788150" y="4316413"/>
          <p14:tracePt t="65746" x="6831013" y="4333875"/>
          <p14:tracePt t="65753" x="6889750" y="4333875"/>
          <p14:tracePt t="65760" x="6950075" y="4333875"/>
          <p14:tracePt t="65772" x="7018338" y="4341813"/>
          <p14:tracePt t="65776" x="7077075" y="4351338"/>
          <p14:tracePt t="65784" x="7137400" y="4351338"/>
          <p14:tracePt t="65793" x="7213600" y="4359275"/>
          <p14:tracePt t="65800" x="7256463" y="4359275"/>
          <p14:tracePt t="65807" x="7297738" y="4359275"/>
          <p14:tracePt t="65816" x="7340600" y="4359275"/>
          <p14:tracePt t="65824" x="7373938" y="4359275"/>
          <p14:tracePt t="65829" x="7408863" y="4359275"/>
          <p14:tracePt t="65837" x="7416800" y="4359275"/>
          <p14:tracePt t="65845" x="7434263" y="4359275"/>
          <p14:tracePt t="65869" x="7434263" y="4351338"/>
          <p14:tracePt t="65985" x="7434263" y="4341813"/>
          <p14:tracePt t="66134" x="7434263" y="4333875"/>
          <p14:tracePt t="66142" x="7442200" y="4325938"/>
          <p14:tracePt t="66150" x="7451725" y="4308475"/>
          <p14:tracePt t="66156" x="7467600" y="4300538"/>
          <p14:tracePt t="66163" x="7477125" y="4291013"/>
          <p14:tracePt t="66171" x="7493000" y="4283075"/>
          <p14:tracePt t="66180" x="7493000" y="4275138"/>
          <p14:tracePt t="66195" x="7502525" y="4265613"/>
          <p14:tracePt t="66250" x="7510463" y="4265613"/>
          <p14:tracePt t="66266" x="7510463" y="4257675"/>
          <p14:tracePt t="66287" x="7510463" y="4249738"/>
          <p14:tracePt t="66382" x="7510463" y="4240213"/>
          <p14:tracePt t="66459" x="7518400" y="4240213"/>
          <p14:tracePt t="66490" x="7518400" y="4232275"/>
          <p14:tracePt t="66505" x="7518400" y="4224338"/>
          <p14:tracePt t="66521" x="7518400" y="4214813"/>
          <p14:tracePt t="66530" x="7518400" y="4206875"/>
          <p14:tracePt t="66537" x="7518400" y="4197350"/>
          <p14:tracePt t="66637" x="7510463" y="4197350"/>
          <p14:tracePt t="66647" x="7502525" y="4197350"/>
          <p14:tracePt t="66661" x="7493000" y="4197350"/>
          <p14:tracePt t="66670" x="7477125" y="4197350"/>
          <p14:tracePt t="66677" x="7467600" y="4206875"/>
          <p14:tracePt t="66686" x="7459663" y="4214813"/>
          <p14:tracePt t="66693" x="7442200" y="4214813"/>
          <p14:tracePt t="66709" x="7434263" y="4224338"/>
          <p14:tracePt t="66716" x="7426325" y="4224338"/>
          <p14:tracePt t="66725" x="7408863" y="4232275"/>
          <p14:tracePt t="66731" x="7400925" y="4240213"/>
          <p14:tracePt t="66741" x="7391400" y="4240213"/>
          <p14:tracePt t="66747" x="7391400" y="4249738"/>
          <p14:tracePt t="66756" x="7391400" y="4257675"/>
          <p14:tracePt t="66762" x="7383463" y="4257675"/>
          <p14:tracePt t="66778" x="7383463" y="4265613"/>
          <p14:tracePt t="66943" x="7391400" y="4265613"/>
          <p14:tracePt t="66972" x="7400925" y="4265613"/>
          <p14:tracePt t="67018" x="7408863" y="4265613"/>
          <p14:tracePt t="67220" x="7383463" y="4265613"/>
          <p14:tracePt t="67228" x="7348538" y="4257675"/>
          <p14:tracePt t="67235" x="7315200" y="4249738"/>
          <p14:tracePt t="67243" x="7264400" y="4240213"/>
          <p14:tracePt t="67251" x="7239000" y="4232275"/>
          <p14:tracePt t="67259" x="7204075" y="4232275"/>
          <p14:tracePt t="67269" x="7170738" y="4224338"/>
          <p14:tracePt t="67275" x="7145338" y="4224338"/>
          <p14:tracePt t="67282" x="7127875" y="4224338"/>
          <p14:tracePt t="67291" x="7094538" y="4224338"/>
          <p14:tracePt t="67298" x="7069138" y="4224338"/>
          <p14:tracePt t="67306" x="7034213" y="4214813"/>
          <p14:tracePt t="67314" x="7008813" y="4206875"/>
          <p14:tracePt t="67321" x="6983413" y="4197350"/>
          <p14:tracePt t="67330" x="6942138" y="4181475"/>
          <p14:tracePt t="67335" x="6899275" y="4164013"/>
          <p14:tracePt t="67344" x="6856413" y="4156075"/>
          <p14:tracePt t="67352" x="6823075" y="4138613"/>
          <p14:tracePt t="67360" x="6770688" y="4121150"/>
          <p14:tracePt t="67368" x="6745288" y="4105275"/>
          <p14:tracePt t="67376" x="6711950" y="4087813"/>
          <p14:tracePt t="67385" x="6694488" y="4079875"/>
          <p14:tracePt t="67393" x="6661150" y="4062413"/>
          <p14:tracePt t="67400" x="6635750" y="4044950"/>
          <p14:tracePt t="67408" x="6618288" y="4019550"/>
          <p14:tracePt t="67413" x="6592888" y="4002088"/>
          <p14:tracePt t="67421" x="6575425" y="3976688"/>
          <p14:tracePt t="67429" x="6559550" y="3943350"/>
          <p14:tracePt t="67437" x="6542088" y="3908425"/>
          <p14:tracePt t="67445" x="6516688" y="3849688"/>
          <p14:tracePt t="67453" x="6465888" y="3773488"/>
          <p14:tracePt t="67461" x="6415088" y="3679825"/>
          <p14:tracePt t="67467" x="6354763" y="3560763"/>
          <p14:tracePt t="67475" x="6253163" y="3424238"/>
          <p14:tracePt t="67484" x="6116638" y="3238500"/>
          <p14:tracePt t="67492" x="6007100" y="3094038"/>
          <p14:tracePt t="67500" x="5837238" y="2830513"/>
          <p14:tracePt t="67508" x="5786438" y="2744788"/>
          <p14:tracePt t="67515" x="5776913" y="2668588"/>
          <p14:tracePt t="67523" x="5768975" y="2592388"/>
          <p14:tracePt t="67531" x="5761038" y="2506663"/>
          <p14:tracePt t="67539" x="5735638" y="2430463"/>
          <p14:tracePt t="67544" x="5718175" y="2362200"/>
          <p14:tracePt t="67553" x="5692775" y="2303463"/>
          <p14:tracePt t="67561" x="5667375" y="2235200"/>
          <p14:tracePt t="67569" x="5641975" y="2174875"/>
          <p14:tracePt t="67577" x="5599113" y="2098675"/>
          <p14:tracePt t="67587" x="5565775" y="2022475"/>
          <p14:tracePt t="67594" x="5522913" y="1928813"/>
          <p14:tracePt t="67600" x="5472113" y="1844675"/>
          <p14:tracePt t="67607" x="5429250" y="1766888"/>
          <p14:tracePt t="67616" x="5394325" y="1690688"/>
          <p14:tracePt t="67624" x="5368925" y="1639888"/>
          <p14:tracePt t="67631" x="5327650" y="1571625"/>
          <p14:tracePt t="67641" x="5267325" y="1495425"/>
          <p14:tracePt t="67648" x="5233988" y="1444625"/>
          <p14:tracePt t="67656" x="5191125" y="1411288"/>
          <p14:tracePt t="67663" x="5157788" y="1368425"/>
          <p14:tracePt t="67669" x="5132388" y="1343025"/>
          <p14:tracePt t="67677" x="5114925" y="1325563"/>
          <p14:tracePt t="67687" x="5097463" y="1317625"/>
          <p14:tracePt t="67693" x="5089525" y="1300163"/>
          <p14:tracePt t="67701" x="5089525" y="1292225"/>
          <p14:tracePt t="67709" x="5080000" y="1282700"/>
          <p14:tracePt t="67740" x="5072063" y="1274763"/>
          <p14:tracePt t="67756" x="5064125" y="1266825"/>
          <p14:tracePt t="67763" x="5064125" y="1257300"/>
          <p14:tracePt t="67772" x="5038725" y="1231900"/>
          <p14:tracePt t="67780" x="4987925" y="1189038"/>
          <p14:tracePt t="67787" x="4962525" y="1163638"/>
          <p14:tracePt t="67796" x="4935538" y="1147763"/>
          <p14:tracePt t="67801" x="4910138" y="1130300"/>
          <p14:tracePt t="67809" x="4902200" y="1130300"/>
          <p14:tracePt t="67817" x="4894263" y="1122363"/>
          <p14:tracePt t="67825" x="4884738" y="1112838"/>
          <p14:tracePt t="67872" x="4876800" y="1112838"/>
          <p14:tracePt t="67943" x="4876800" y="1104900"/>
          <p14:tracePt t="67951" x="4876800" y="1096963"/>
          <p14:tracePt t="67959" x="4876800" y="1087438"/>
          <p14:tracePt t="67967" x="4884738" y="1079500"/>
          <p14:tracePt t="67975" x="4894263" y="1069975"/>
          <p14:tracePt t="67981" x="4894263" y="1062038"/>
          <p14:tracePt t="67990" x="4894263" y="1054100"/>
          <p14:tracePt t="67998" x="4894263" y="1044575"/>
          <p14:tracePt t="68011" x="4902200" y="1036638"/>
          <p14:tracePt t="68020" x="4902200" y="1019175"/>
          <p14:tracePt t="68028" x="4910138" y="1019175"/>
          <p14:tracePt t="68035" x="4910138" y="1011238"/>
          <p14:tracePt t="68044" x="4910138" y="993775"/>
          <p14:tracePt t="68051" x="4919663" y="985838"/>
          <p14:tracePt t="68059" x="4927600" y="968375"/>
          <p14:tracePt t="68071" x="4945063" y="952500"/>
          <p14:tracePt t="68075" x="4953000" y="935038"/>
          <p14:tracePt t="68082" x="4962525" y="925513"/>
          <p14:tracePt t="68091" x="4962525" y="909638"/>
          <p14:tracePt t="68098" x="4970463" y="892175"/>
          <p14:tracePt t="68105" x="4978400" y="884238"/>
          <p14:tracePt t="68113" x="4987925" y="866775"/>
          <p14:tracePt t="68121" x="4987925" y="849313"/>
          <p14:tracePt t="68136" x="4987925" y="841375"/>
          <p14:tracePt t="68143" x="4987925" y="833438"/>
          <p14:tracePt t="68152" x="4987925" y="823913"/>
          <p14:tracePt t="68238" x="4987925" y="808038"/>
          <p14:tracePt t="68246" x="4987925" y="781050"/>
          <p14:tracePt t="68254" x="4978400" y="773113"/>
          <p14:tracePt t="68262" x="4978400" y="765175"/>
          <p14:tracePt t="68268" x="4978400" y="755650"/>
          <p14:tracePt t="68276" x="4970463" y="755650"/>
          <p14:tracePt t="68301" x="4962525" y="755650"/>
          <p14:tracePt t="68361" x="4953000" y="755650"/>
          <p14:tracePt t="68378" x="4945063" y="755650"/>
          <p14:tracePt t="68385" x="4927600" y="755650"/>
          <p14:tracePt t="68394" x="4894263" y="747713"/>
          <p14:tracePt t="68401" x="4851400" y="747713"/>
          <p14:tracePt t="68410" x="4818063" y="739775"/>
          <p14:tracePt t="68417" x="4765675" y="730250"/>
          <p14:tracePt t="68425" x="4740275" y="730250"/>
          <p14:tracePt t="68432" x="4706938" y="722313"/>
          <p14:tracePt t="68441" x="4689475" y="722313"/>
          <p14:tracePt t="68447" x="4681538" y="722313"/>
          <p14:tracePt t="68453" x="4664075" y="722313"/>
          <p14:tracePt t="68470" x="4656138" y="722313"/>
          <p14:tracePt t="68485" x="4646613" y="722313"/>
          <p14:tracePt t="68494" x="4638675" y="722313"/>
          <p14:tracePt t="68501" x="4630738" y="722313"/>
          <p14:tracePt t="68518" x="4621213" y="722313"/>
          <p14:tracePt t="68525" x="4605338" y="722313"/>
          <p14:tracePt t="68541" x="4595813" y="722313"/>
          <p14:tracePt t="68555" x="4595813" y="730250"/>
          <p14:tracePt t="68571" x="4587875" y="730250"/>
          <p14:tracePt t="68593" x="4579938" y="730250"/>
          <p14:tracePt t="68601" x="4579938" y="739775"/>
          <p14:tracePt t="68609" x="4570413" y="739775"/>
          <p14:tracePt t="68617" x="4570413" y="747713"/>
          <p14:tracePt t="68627" x="4562475" y="755650"/>
          <p14:tracePt t="68766" x="4554538" y="755650"/>
          <p14:tracePt t="68784" x="4545013" y="755650"/>
          <p14:tracePt t="68812" x="4537075" y="755650"/>
          <p14:tracePt t="68828" x="4519613" y="755650"/>
          <p14:tracePt t="68844" x="4511675" y="755650"/>
          <p14:tracePt t="68850" x="4494213" y="755650"/>
          <p14:tracePt t="68866" x="4486275" y="755650"/>
          <p14:tracePt t="68875" x="4476750" y="755650"/>
          <p14:tracePt t="68884" x="4468813" y="755650"/>
          <p14:tracePt t="68891" x="4460875" y="755650"/>
          <p14:tracePt t="68897" x="4451350" y="755650"/>
          <p14:tracePt t="68913" x="4443413" y="755650"/>
          <p14:tracePt t="68920" x="4435475" y="755650"/>
          <p14:tracePt t="68927" x="4425950" y="755650"/>
          <p14:tracePt t="68943" x="4418013" y="755650"/>
          <p14:tracePt t="68951" x="4410075" y="755650"/>
          <p14:tracePt t="68960" x="4400550" y="755650"/>
          <p14:tracePt t="68977" x="4392613" y="755650"/>
          <p14:tracePt t="69067" x="4384675" y="798513"/>
          <p14:tracePt t="69075" x="4375150" y="858838"/>
          <p14:tracePt t="69083" x="4375150" y="925513"/>
          <p14:tracePt t="69093" x="4375150" y="1011238"/>
          <p14:tracePt t="69101" x="4375150" y="1096963"/>
          <p14:tracePt t="69109" x="4375150" y="1181100"/>
          <p14:tracePt t="69117" x="4375150" y="1282700"/>
          <p14:tracePt t="69122" x="4375150" y="1385888"/>
          <p14:tracePt t="69130" x="4375150" y="1470025"/>
          <p14:tracePt t="69137" x="4375150" y="1563688"/>
          <p14:tracePt t="69146" x="4375150" y="1665288"/>
          <p14:tracePt t="69154" x="4392613" y="1766888"/>
          <p14:tracePt t="69161" x="4392613" y="1852613"/>
          <p14:tracePt t="69169" x="4392613" y="1963738"/>
          <p14:tracePt t="69178" x="4400550" y="2082800"/>
          <p14:tracePt t="69185" x="4418013" y="2278063"/>
          <p14:tracePt t="69193" x="4425950" y="2413000"/>
          <p14:tracePt t="69200" x="4435475" y="2549525"/>
          <p14:tracePt t="69219" x="4460875" y="2787650"/>
          <p14:tracePt t="69224" x="4468813" y="2897188"/>
          <p14:tracePt t="69235" x="4486275" y="3016250"/>
          <p14:tracePt t="69241" x="4494213" y="3101975"/>
          <p14:tracePt t="69245" x="4503738" y="3186113"/>
          <p14:tracePt t="69253" x="4511675" y="3246438"/>
          <p14:tracePt t="69261" x="4529138" y="3297238"/>
          <p14:tracePt t="69272" x="4545013" y="3330575"/>
          <p14:tracePt t="69278" x="4545013" y="3348038"/>
          <p14:tracePt t="69285" x="4554538" y="3373438"/>
          <p14:tracePt t="69293" x="4554538" y="3390900"/>
          <p14:tracePt t="69303" x="4554538" y="3416300"/>
          <p14:tracePt t="69309" x="4562475" y="3441700"/>
          <p14:tracePt t="69317" x="4579938" y="3467100"/>
          <p14:tracePt t="69325" x="4587875" y="3527425"/>
          <p14:tracePt t="69334" x="4595813" y="3560763"/>
          <p14:tracePt t="69342" x="4605338" y="3586163"/>
          <p14:tracePt t="69350" x="4605338" y="3619500"/>
          <p14:tracePt t="69359" x="4613275" y="3654425"/>
          <p14:tracePt t="69364" x="4621213" y="3687763"/>
          <p14:tracePt t="69372" x="4630738" y="3713163"/>
          <p14:tracePt t="69377" x="4630738" y="3722688"/>
          <p14:tracePt t="69385" x="4630738" y="3730625"/>
          <p14:tracePt t="69394" x="4630738" y="3738563"/>
          <p14:tracePt t="69410" x="4630738" y="3748088"/>
          <p14:tracePt t="69417" x="4630738" y="3763963"/>
          <p14:tracePt t="69426" x="4630738" y="3773488"/>
          <p14:tracePt t="69434" x="4630738" y="3790950"/>
          <p14:tracePt t="69442" x="4613275" y="3824288"/>
          <p14:tracePt t="69448" x="4613275" y="3857625"/>
          <p14:tracePt t="69455" x="4605338" y="3875088"/>
          <p14:tracePt t="69463" x="4595813" y="3935413"/>
          <p14:tracePt t="69471" x="4595813" y="3968750"/>
          <p14:tracePt t="69479" x="4595813" y="3994150"/>
          <p14:tracePt t="69488" x="4587875" y="4011613"/>
          <p14:tracePt t="69495" x="4587875" y="4037013"/>
          <p14:tracePt t="69503" x="4587875" y="4052888"/>
          <p14:tracePt t="69509" x="4587875" y="4070350"/>
          <p14:tracePt t="69516" x="4587875" y="4087813"/>
          <p14:tracePt t="69525" x="4587875" y="4095750"/>
          <p14:tracePt t="69532" x="4579938" y="4105275"/>
          <p14:tracePt t="69541" x="4579938" y="4113213"/>
          <p14:tracePt t="69549" x="4579938" y="4121150"/>
          <p14:tracePt t="69557" x="4579938" y="4130675"/>
          <p14:tracePt t="69565" x="4579938" y="4138613"/>
          <p14:tracePt t="69595" x="4587875" y="4138613"/>
          <p14:tracePt t="69603" x="4595813" y="4138613"/>
          <p14:tracePt t="69619" x="4605338" y="4138613"/>
          <p14:tracePt t="69644" x="4613275" y="4138613"/>
          <p14:tracePt t="69659" x="4621213" y="4138613"/>
          <p14:tracePt t="69682" x="4638675" y="4138613"/>
          <p14:tracePt t="69691" x="4656138" y="4138613"/>
          <p14:tracePt t="69699" x="4681538" y="4138613"/>
          <p14:tracePt t="69703" x="4714875" y="4138613"/>
          <p14:tracePt t="69712" x="4740275" y="4138613"/>
          <p14:tracePt t="69720" x="4765675" y="4138613"/>
          <p14:tracePt t="69728" x="4791075" y="4138613"/>
          <p14:tracePt t="69735" x="4818063" y="4146550"/>
          <p14:tracePt t="69743" x="4851400" y="4156075"/>
          <p14:tracePt t="69751" x="4868863" y="4164013"/>
          <p14:tracePt t="69760" x="4894263" y="4171950"/>
          <p14:tracePt t="69768" x="4919663" y="4171950"/>
          <p14:tracePt t="69774" x="4945063" y="4181475"/>
          <p14:tracePt t="69782" x="4953000" y="4181475"/>
          <p14:tracePt t="69791" x="4970463" y="4181475"/>
          <p14:tracePt t="69799" x="4978400" y="4181475"/>
          <p14:tracePt t="69806" x="4987925" y="4181475"/>
          <p14:tracePt t="69818" x="4995863" y="4181475"/>
          <p14:tracePt t="69822" x="5003800" y="4181475"/>
          <p14:tracePt t="69830" x="5013325" y="4189413"/>
          <p14:tracePt t="69835" x="5021263" y="4189413"/>
          <p14:tracePt t="69843" x="5029200" y="4189413"/>
          <p14:tracePt t="69859" x="5029200" y="4197350"/>
          <p14:tracePt t="69893" x="5038725" y="4197350"/>
          <p14:tracePt t="69938" x="5038725" y="4189413"/>
          <p14:tracePt t="69946" x="5038725" y="4171950"/>
          <p14:tracePt t="69953" x="5046663" y="4156075"/>
          <p14:tracePt t="69961" x="5046663" y="4130675"/>
          <p14:tracePt t="69967" x="5046663" y="4095750"/>
          <p14:tracePt t="69976" x="5054600" y="4062413"/>
          <p14:tracePt t="69983" x="5054600" y="4037013"/>
          <p14:tracePt t="69993" x="5054600" y="4002088"/>
          <p14:tracePt t="69999" x="5054600" y="3968750"/>
          <p14:tracePt t="70009" x="5054600" y="3943350"/>
          <p14:tracePt t="70016" x="5064125" y="3935413"/>
          <p14:tracePt t="70026" x="5064125" y="3900488"/>
          <p14:tracePt t="70033" x="5064125" y="3883025"/>
          <p14:tracePt t="70039" x="5072063" y="3875088"/>
          <p14:tracePt t="70046" x="5072063" y="3857625"/>
          <p14:tracePt t="70054" x="5072063" y="3832225"/>
          <p14:tracePt t="70062" x="5072063" y="3816350"/>
          <p14:tracePt t="70070" x="5072063" y="3781425"/>
          <p14:tracePt t="70078" x="5072063" y="3748088"/>
          <p14:tracePt t="70086" x="5072063" y="3705225"/>
          <p14:tracePt t="70094" x="5072063" y="3662363"/>
          <p14:tracePt t="70100" x="5072063" y="3603625"/>
          <p14:tracePt t="70109" x="5072063" y="3560763"/>
          <p14:tracePt t="70116" x="5072063" y="3517900"/>
          <p14:tracePt t="70126" x="5072063" y="3484563"/>
          <p14:tracePt t="70133" x="5072063" y="3449638"/>
          <p14:tracePt t="70141" x="5072063" y="3408363"/>
          <p14:tracePt t="70151" x="5072063" y="3382963"/>
          <p14:tracePt t="70156" x="5072063" y="3340100"/>
          <p14:tracePt t="70166" x="5072063" y="3263900"/>
          <p14:tracePt t="70169" x="5072063" y="3228975"/>
          <p14:tracePt t="70178" x="5072063" y="3186113"/>
          <p14:tracePt t="70185" x="5072063" y="3144838"/>
          <p14:tracePt t="70194" x="5072063" y="3101975"/>
          <p14:tracePt t="70201" x="5072063" y="3059113"/>
          <p14:tracePt t="70210" x="5080000" y="3000375"/>
          <p14:tracePt t="70217" x="5080000" y="2940050"/>
          <p14:tracePt t="70226" x="5089525" y="2881313"/>
          <p14:tracePt t="70233" x="5089525" y="2820988"/>
          <p14:tracePt t="70241" x="5089525" y="2762250"/>
          <p14:tracePt t="70249" x="5097463" y="2719388"/>
          <p14:tracePt t="70255" x="5106988" y="2660650"/>
          <p14:tracePt t="70266" x="5114925" y="2600325"/>
          <p14:tracePt t="70272" x="5114925" y="2541588"/>
          <p14:tracePt t="70279" x="5122863" y="2498725"/>
          <p14:tracePt t="70288" x="5140325" y="2438400"/>
          <p14:tracePt t="70293" x="5148263" y="2379663"/>
          <p14:tracePt t="70301" x="5157788" y="2319338"/>
          <p14:tracePt t="70309" x="5157788" y="2243138"/>
          <p14:tracePt t="70318" x="5157788" y="2200275"/>
          <p14:tracePt t="70326" x="5157788" y="2159000"/>
          <p14:tracePt t="70333" x="5165725" y="2124075"/>
          <p14:tracePt t="70342" x="5165725" y="2082800"/>
          <p14:tracePt t="70349" x="5165725" y="2047875"/>
          <p14:tracePt t="70358" x="5165725" y="2005013"/>
          <p14:tracePt t="70369" x="5165725" y="1971675"/>
          <p14:tracePt t="70372" x="5165725" y="1938338"/>
          <p14:tracePt t="70380" x="5165725" y="1903413"/>
          <p14:tracePt t="70387" x="5165725" y="1860550"/>
          <p14:tracePt t="70396" x="5165725" y="1827213"/>
          <p14:tracePt t="70403" x="5165725" y="1784350"/>
          <p14:tracePt t="70411" x="5165725" y="1741488"/>
          <p14:tracePt t="70419" x="5173663" y="1690688"/>
          <p14:tracePt t="70425" x="5173663" y="1649413"/>
          <p14:tracePt t="70433" x="5173663" y="1606550"/>
          <p14:tracePt t="70443" x="5173663" y="1563688"/>
          <p14:tracePt t="70450" x="5173663" y="1477963"/>
          <p14:tracePt t="70459" x="5173663" y="1436688"/>
          <p14:tracePt t="70465" x="5173663" y="1393825"/>
          <p14:tracePt t="70475" x="5173663" y="1350963"/>
          <p14:tracePt t="70482" x="5173663" y="1300163"/>
          <p14:tracePt t="70491" x="5173663" y="1274763"/>
          <p14:tracePt t="70496" x="5173663" y="1223963"/>
          <p14:tracePt t="70504" x="5173663" y="1198563"/>
          <p14:tracePt t="70511" x="5165725" y="1163638"/>
          <p14:tracePt t="70520" x="5165725" y="1130300"/>
          <p14:tracePt t="70528" x="5165725" y="1096963"/>
          <p14:tracePt t="70536" x="5157788" y="1062038"/>
          <p14:tracePt t="70544" x="5157788" y="1036638"/>
          <p14:tracePt t="70552" x="5157788" y="1003300"/>
          <p14:tracePt t="70559" x="5148263" y="968375"/>
          <p14:tracePt t="70565" x="5148263" y="942975"/>
          <p14:tracePt t="70576" x="5148263" y="917575"/>
          <p14:tracePt t="70585" x="5140325" y="884238"/>
          <p14:tracePt t="70591" x="5132388" y="833438"/>
          <p14:tracePt t="70599" x="5132388" y="815975"/>
          <p14:tracePt t="70605" x="5132388" y="798513"/>
          <p14:tracePt t="70615" x="5122863" y="773113"/>
          <p14:tracePt t="70622" x="5122863" y="765175"/>
          <p14:tracePt t="70627" x="5114925" y="739775"/>
          <p14:tracePt t="70635" x="5114925" y="730250"/>
          <p14:tracePt t="70644" x="5106988" y="714375"/>
          <p14:tracePt t="70652" x="5106988" y="704850"/>
          <p14:tracePt t="70660" x="5106988" y="696913"/>
          <p14:tracePt t="70667" x="5106988" y="679450"/>
          <p14:tracePt t="70677" x="5097463" y="671513"/>
          <p14:tracePt t="70683" x="5097463" y="663575"/>
          <p14:tracePt t="70693" x="5089525" y="663575"/>
          <p14:tracePt t="70746" x="5080000" y="663575"/>
          <p14:tracePt t="70784" x="5072063" y="663575"/>
          <p14:tracePt t="70792" x="5064125" y="654050"/>
          <p14:tracePt t="70799" x="5038725" y="646113"/>
          <p14:tracePt t="70808" x="5003800" y="646113"/>
          <p14:tracePt t="70816" x="4970463" y="646113"/>
          <p14:tracePt t="70821" x="4927600" y="636588"/>
          <p14:tracePt t="70832" x="4884738" y="636588"/>
          <p14:tracePt t="70837" x="4851400" y="636588"/>
          <p14:tracePt t="70846" x="4826000" y="636588"/>
          <p14:tracePt t="70854" x="4791075" y="636588"/>
          <p14:tracePt t="70862" x="4765675" y="636588"/>
          <p14:tracePt t="70869" x="4749800" y="646113"/>
          <p14:tracePt t="70947" x="4740275" y="646113"/>
          <p14:tracePt t="70962" x="4732338" y="646113"/>
          <p14:tracePt t="70978" x="4732338" y="654050"/>
          <p14:tracePt t="70994" x="4724400" y="654050"/>
          <p14:tracePt t="71002" x="4714875" y="654050"/>
          <p14:tracePt t="71010" x="4706938" y="663575"/>
          <p14:tracePt t="71017" x="4689475" y="663575"/>
          <p14:tracePt t="71025" x="4681538" y="671513"/>
          <p14:tracePt t="71041" x="4664075" y="671513"/>
          <p14:tracePt t="71048" x="4656138" y="679450"/>
          <p14:tracePt t="71064" x="4646613" y="679450"/>
          <p14:tracePt t="71071" x="4630738" y="679450"/>
          <p14:tracePt t="71085" x="4621213" y="679450"/>
          <p14:tracePt t="71093" x="4613275" y="679450"/>
          <p14:tracePt t="71102" x="4605338" y="679450"/>
          <p14:tracePt t="71109" x="4595813" y="679450"/>
          <p14:tracePt t="71117" x="4587875" y="688975"/>
          <p14:tracePt t="71126" x="4579938" y="688975"/>
          <p14:tracePt t="71142" x="4570413" y="688975"/>
          <p14:tracePt t="71196" x="4562475" y="688975"/>
          <p14:tracePt t="71220" x="4554538" y="688975"/>
          <p14:tracePt t="71226" x="4545013" y="688975"/>
          <p14:tracePt t="71242" x="4529138" y="688975"/>
          <p14:tracePt t="71250" x="4519613" y="688975"/>
          <p14:tracePt t="71258" x="4511675" y="696913"/>
          <p14:tracePt t="71265" x="4503738" y="696913"/>
          <p14:tracePt t="71274" x="4494213" y="696913"/>
          <p14:tracePt t="71281" x="4486275" y="704850"/>
          <p14:tracePt t="71287" x="4476750" y="704850"/>
          <p14:tracePt t="71320" x="4468813" y="704850"/>
          <p14:tracePt t="71345" x="4451350" y="714375"/>
          <p14:tracePt t="71350" x="4443413" y="714375"/>
          <p14:tracePt t="71358" x="4435475" y="714375"/>
          <p14:tracePt t="71366" x="4425950" y="714375"/>
          <p14:tracePt t="71376" x="4418013" y="722313"/>
          <p14:tracePt t="71444" x="4410075" y="722313"/>
          <p14:tracePt t="71451" x="4400550" y="730250"/>
          <p14:tracePt t="71459" x="4392613" y="747713"/>
          <p14:tracePt t="71467" x="4392613" y="773113"/>
          <p14:tracePt t="71475" x="4384675" y="798513"/>
          <p14:tracePt t="71482" x="4375150" y="815975"/>
          <p14:tracePt t="71490" x="4367213" y="833438"/>
          <p14:tracePt t="71498" x="4367213" y="858838"/>
          <p14:tracePt t="71506" x="4359275" y="874713"/>
          <p14:tracePt t="71514" x="4349750" y="900113"/>
          <p14:tracePt t="71521" x="4349750" y="942975"/>
          <p14:tracePt t="71531" x="4349750" y="985838"/>
          <p14:tracePt t="71537" x="4341813" y="1036638"/>
          <p14:tracePt t="71543" x="4341813" y="1096963"/>
          <p14:tracePt t="71551" x="4332288" y="1155700"/>
          <p14:tracePt t="71560" x="4332288" y="1206500"/>
          <p14:tracePt t="71570" x="4316413" y="1325563"/>
          <p14:tracePt t="71575" x="4316413" y="1411288"/>
          <p14:tracePt t="71585" x="4306888" y="1495425"/>
          <p14:tracePt t="71592" x="4306888" y="1581150"/>
          <p14:tracePt t="71599" x="4306888" y="1682750"/>
          <p14:tracePt t="71609" x="4298950" y="1776413"/>
          <p14:tracePt t="71614" x="4298950" y="1878013"/>
          <p14:tracePt t="71621" x="4281488" y="1997075"/>
          <p14:tracePt t="71632" x="4281488" y="2090738"/>
          <p14:tracePt t="71637" x="4281488" y="2192338"/>
          <p14:tracePt t="71648" x="4273550" y="2278063"/>
          <p14:tracePt t="71654" x="4265613" y="2397125"/>
          <p14:tracePt t="71662" x="4256088" y="2481263"/>
          <p14:tracePt t="71670" x="4256088" y="2574925"/>
          <p14:tracePt t="71678" x="4240213" y="2668588"/>
          <p14:tracePt t="71683" x="4230688" y="2752725"/>
          <p14:tracePt t="71692" x="4230688" y="2838450"/>
          <p14:tracePt t="71699" x="4222750" y="2922588"/>
          <p14:tracePt t="71709" x="4222750" y="3067050"/>
          <p14:tracePt t="71716" x="4222750" y="3152775"/>
          <p14:tracePt t="71725" x="4222750" y="3238500"/>
          <p14:tracePt t="71732" x="4222750" y="3305175"/>
          <p14:tracePt t="71738" x="4222750" y="3365500"/>
          <p14:tracePt t="71748" x="4222750" y="3408363"/>
          <p14:tracePt t="71754" x="4230688" y="3459163"/>
          <p14:tracePt t="71762" x="4230688" y="3484563"/>
          <p14:tracePt t="71770" x="4240213" y="3517900"/>
          <p14:tracePt t="71778" x="4248150" y="3552825"/>
          <p14:tracePt t="71786" x="4248150" y="3594100"/>
          <p14:tracePt t="71794" x="4248150" y="3629025"/>
          <p14:tracePt t="71802" x="4256088" y="3671888"/>
          <p14:tracePt t="71810" x="4256088" y="3705225"/>
          <p14:tracePt t="71816" x="4256088" y="3748088"/>
          <p14:tracePt t="71825" x="4265613" y="3781425"/>
          <p14:tracePt t="71832" x="4265613" y="3824288"/>
          <p14:tracePt t="71841" x="4265613" y="3857625"/>
          <p14:tracePt t="71848" x="4273550" y="3908425"/>
          <p14:tracePt t="71855" x="4273550" y="3951288"/>
          <p14:tracePt t="71865" x="4281488" y="3986213"/>
          <p14:tracePt t="71870" x="4291013" y="4037013"/>
          <p14:tracePt t="71877" x="4291013" y="4062413"/>
          <p14:tracePt t="71885" x="4298950" y="4105275"/>
          <p14:tracePt t="71894" x="4298950" y="4138613"/>
          <p14:tracePt t="71903" x="4306888" y="4171950"/>
          <p14:tracePt t="71910" x="4306888" y="4197350"/>
          <p14:tracePt t="71917" x="4316413" y="4214813"/>
          <p14:tracePt t="71927" x="4316413" y="4240213"/>
          <p14:tracePt t="71932" x="4324350" y="4257675"/>
          <p14:tracePt t="71940" x="4324350" y="4265613"/>
          <p14:tracePt t="71948" x="4324350" y="4283075"/>
          <p14:tracePt t="71958" x="4332288" y="4300538"/>
          <p14:tracePt t="71964" x="4332288" y="4308475"/>
          <p14:tracePt t="71971" x="4332288" y="4325938"/>
          <p14:tracePt t="71981" x="4332288" y="4341813"/>
          <p14:tracePt t="71988" x="4332288" y="4359275"/>
          <p14:tracePt t="71997" x="4332288" y="4384675"/>
          <p14:tracePt t="72003" x="4341813" y="4410075"/>
          <p14:tracePt t="72009" x="4341813" y="4427538"/>
          <p14:tracePt t="72018" x="4349750" y="4460875"/>
          <p14:tracePt t="72026" x="4349750" y="4486275"/>
          <p14:tracePt t="72033" x="4359275" y="4513263"/>
          <p14:tracePt t="72042" x="4367213" y="4521200"/>
          <p14:tracePt t="72050" x="4367213" y="4538663"/>
          <p14:tracePt t="72058" x="4375150" y="4538663"/>
          <p14:tracePt t="72066" x="4375150" y="4546600"/>
          <p14:tracePt t="72104" x="4384675" y="4546600"/>
          <p14:tracePt t="72120" x="4400550" y="4546600"/>
          <p14:tracePt t="72128" x="4443413" y="4546600"/>
          <p14:tracePt t="72135" x="4468813" y="4546600"/>
          <p14:tracePt t="72142" x="4519613" y="4546600"/>
          <p14:tracePt t="72149" x="4545013" y="4546600"/>
          <p14:tracePt t="72158" x="4587875" y="4538663"/>
          <p14:tracePt t="72165" x="4621213" y="4538663"/>
          <p14:tracePt t="72175" x="4664075" y="4538663"/>
          <p14:tracePt t="72182" x="4699000" y="4538663"/>
          <p14:tracePt t="72191" x="4724400" y="4538663"/>
          <p14:tracePt t="72197" x="4732338" y="4538663"/>
          <p14:tracePt t="72204" x="4757738" y="4538663"/>
          <p14:tracePt t="72214" x="4765675" y="4538663"/>
          <p14:tracePt t="72220" x="4775200" y="4538663"/>
          <p14:tracePt t="72236" x="4783138" y="4538663"/>
          <p14:tracePt t="72244" x="4791075" y="4538663"/>
          <p14:tracePt t="72252" x="4800600" y="4538663"/>
          <p14:tracePt t="72260" x="4808538" y="4538663"/>
          <p14:tracePt t="72265" x="4826000" y="4538663"/>
          <p14:tracePt t="72275" x="4859338" y="4538663"/>
          <p14:tracePt t="72282" x="4894263" y="4529138"/>
          <p14:tracePt t="72292" x="4935538" y="4529138"/>
          <p14:tracePt t="72297" x="4978400" y="4521200"/>
          <p14:tracePt t="72306" x="5013325" y="4521200"/>
          <p14:tracePt t="72314" x="5038725" y="4521200"/>
          <p14:tracePt t="72322" x="5046663" y="4521200"/>
          <p14:tracePt t="72333" x="5064125" y="4513263"/>
          <p14:tracePt t="72336" x="5072063" y="4513263"/>
          <p14:tracePt t="72343" x="5080000" y="4513263"/>
          <p14:tracePt t="72351" x="5089525" y="4513263"/>
          <p14:tracePt t="72360" x="5097463" y="4513263"/>
          <p14:tracePt t="72368" x="5114925" y="4513263"/>
          <p14:tracePt t="72376" x="5132388" y="4513263"/>
          <p14:tracePt t="72383" x="5148263" y="4513263"/>
          <p14:tracePt t="72391" x="5173663" y="4513263"/>
          <p14:tracePt t="72397" x="5199063" y="4503738"/>
          <p14:tracePt t="72409" x="5241925" y="4495800"/>
          <p14:tracePt t="72414" x="5259388" y="4478338"/>
          <p14:tracePt t="72422" x="5259388" y="4470400"/>
          <p14:tracePt t="72430" x="5267325" y="4470400"/>
          <p14:tracePt t="72447" x="5276850" y="4460875"/>
          <p14:tracePt t="72454" x="5284788" y="4460875"/>
          <p14:tracePt t="72468" x="5284788" y="4452938"/>
          <p14:tracePt t="72475" x="5284788" y="4445000"/>
          <p14:tracePt t="72483" x="5292725" y="4445000"/>
          <p14:tracePt t="72492" x="5302250" y="4435475"/>
          <p14:tracePt t="72500" x="5310188" y="4410075"/>
          <p14:tracePt t="72509" x="5318125" y="4359275"/>
          <p14:tracePt t="72516" x="5318125" y="4300538"/>
          <p14:tracePt t="72526" x="5327650" y="4232275"/>
          <p14:tracePt t="72530" x="5327650" y="4146550"/>
          <p14:tracePt t="72538" x="5327650" y="4044950"/>
          <p14:tracePt t="72547" x="5318125" y="3849688"/>
          <p14:tracePt t="72554" x="5318125" y="3722688"/>
          <p14:tracePt t="72564" x="5302250" y="3594100"/>
          <p14:tracePt t="72569" x="5302250" y="3484563"/>
          <p14:tracePt t="72578" x="5284788" y="3365500"/>
          <p14:tracePt t="72585" x="5276850" y="3254375"/>
          <p14:tracePt t="72592" x="5267325" y="3135313"/>
          <p14:tracePt t="72600" x="5267325" y="3025775"/>
          <p14:tracePt t="72608" x="5267325" y="2914650"/>
          <p14:tracePt t="72615" x="5267325" y="2813050"/>
          <p14:tracePt t="72625" x="5267325" y="2711450"/>
          <p14:tracePt t="72632" x="5267325" y="2625725"/>
          <p14:tracePt t="72640" x="5267325" y="2574925"/>
          <p14:tracePt t="72647" x="5249863" y="2524125"/>
          <p14:tracePt t="72654" x="5249863" y="2481263"/>
          <p14:tracePt t="72666" x="5249863" y="2455863"/>
          <p14:tracePt t="72670" x="5249863" y="2438400"/>
          <p14:tracePt t="72680" x="5249863" y="2430463"/>
          <p14:tracePt t="72686" x="5249863" y="2422525"/>
          <p14:tracePt t="72904" x="5259388" y="2405063"/>
          <p14:tracePt t="72912" x="5284788" y="2379663"/>
          <p14:tracePt t="72918" x="5292725" y="2362200"/>
          <p14:tracePt t="72926" x="5292725" y="2319338"/>
          <p14:tracePt t="72934" x="5292725" y="2217738"/>
          <p14:tracePt t="72943" x="5292725" y="2108200"/>
          <p14:tracePt t="72950" x="5292725" y="1997075"/>
          <p14:tracePt t="72959" x="5292725" y="1895475"/>
          <p14:tracePt t="72965" x="5292725" y="1725613"/>
          <p14:tracePt t="72974" x="5292725" y="1622425"/>
          <p14:tracePt t="72981" x="5292725" y="1512888"/>
          <p14:tracePt t="72992" x="5310188" y="1411288"/>
          <p14:tracePt t="72997" x="5335588" y="1325563"/>
          <p14:tracePt t="73004" x="5360988" y="1231900"/>
          <p14:tracePt t="73013" x="5368925" y="1147763"/>
          <p14:tracePt t="73019" x="5378450" y="1079500"/>
          <p14:tracePt t="73030" x="5386388" y="1019175"/>
          <p14:tracePt t="73036" x="5386388" y="960438"/>
          <p14:tracePt t="73044" x="5386388" y="917575"/>
          <p14:tracePt t="73050" x="5386388" y="858838"/>
          <p14:tracePt t="73059" x="5386388" y="823913"/>
          <p14:tracePt t="73065" x="5403850" y="765175"/>
          <p14:tracePt t="73075" x="5429250" y="722313"/>
          <p14:tracePt t="73082" x="5446713" y="671513"/>
          <p14:tracePt t="73091" x="5472113" y="636588"/>
          <p14:tracePt t="73098" x="5513388" y="595313"/>
          <p14:tracePt t="73105" x="5556250" y="544513"/>
          <p14:tracePt t="73113" x="5573713" y="519113"/>
          <p14:tracePt t="73120" x="5591175" y="501650"/>
          <p14:tracePt t="73542" x="6142038" y="492125"/>
          <p14:tracePt t="73547" x="6364288" y="527050"/>
          <p14:tracePt t="73556" x="6635750" y="552450"/>
          <p14:tracePt t="73564" x="6907213" y="569913"/>
          <p14:tracePt t="73571" x="7145338" y="585788"/>
          <p14:tracePt t="73579" x="7323138" y="595313"/>
          <p14:tracePt t="73586" x="7477125" y="595313"/>
          <p14:tracePt t="73595" x="7604125" y="611188"/>
          <p14:tracePt t="73602" x="7688263" y="611188"/>
          <p14:tracePt t="73610" x="7766050" y="620713"/>
          <p14:tracePt t="73618" x="7816850" y="628650"/>
          <p14:tracePt t="73626" x="7832725" y="636588"/>
          <p14:tracePt t="73634" x="7842250" y="636588"/>
          <p14:tracePt t="73787" x="7842250" y="646113"/>
          <p14:tracePt t="73796" x="7842250" y="663575"/>
          <p14:tracePt t="73804" x="7842250" y="696913"/>
          <p14:tracePt t="73812" x="7842250" y="730250"/>
          <p14:tracePt t="73820" x="7842250" y="773113"/>
          <p14:tracePt t="73830" x="7842250" y="823913"/>
          <p14:tracePt t="73836" x="7850188" y="900113"/>
          <p14:tracePt t="73845" x="7850188" y="985838"/>
          <p14:tracePt t="73850" x="7859713" y="1069975"/>
          <p14:tracePt t="73859" x="7875588" y="1173163"/>
          <p14:tracePt t="73868" x="7875588" y="1282700"/>
          <p14:tracePt t="73874" x="7885113" y="1385888"/>
          <p14:tracePt t="73882" x="7893050" y="1504950"/>
          <p14:tracePt t="73890" x="7910513" y="1614488"/>
          <p14:tracePt t="73897" x="7918450" y="1725613"/>
          <p14:tracePt t="73905" x="7961313" y="1895475"/>
          <p14:tracePt t="73910" x="7977188" y="1963738"/>
          <p14:tracePt t="73919" x="7986713" y="2055813"/>
          <p14:tracePt t="73927" x="8004175" y="2116138"/>
          <p14:tracePt t="73935" x="8012113" y="2174875"/>
          <p14:tracePt t="73944" x="8020050" y="2235200"/>
          <p14:tracePt t="73951" x="8020050" y="2286000"/>
          <p14:tracePt t="73958" x="8020050" y="2344738"/>
          <p14:tracePt t="73967" x="8029575" y="2397125"/>
          <p14:tracePt t="73973" x="8029575" y="2447925"/>
          <p14:tracePt t="73981" x="8029575" y="2506663"/>
          <p14:tracePt t="73990" x="8029575" y="2582863"/>
          <p14:tracePt t="73997" x="8029575" y="2633663"/>
          <p14:tracePt t="74005" x="8029575" y="2693988"/>
          <p14:tracePt t="74012" x="8029575" y="2778125"/>
          <p14:tracePt t="74021" x="8029575" y="2855913"/>
          <p14:tracePt t="74028" x="8029575" y="2940050"/>
          <p14:tracePt t="74037" x="8029575" y="3008313"/>
          <p14:tracePt t="74044" x="8037513" y="3127375"/>
          <p14:tracePt t="74051" x="8037513" y="3186113"/>
          <p14:tracePt t="74059" x="8037513" y="3238500"/>
          <p14:tracePt t="74067" x="8037513" y="3297238"/>
          <p14:tracePt t="74075" x="8037513" y="3340100"/>
          <p14:tracePt t="74083" x="8037513" y="3390900"/>
          <p14:tracePt t="74092" x="8029575" y="3449638"/>
          <p14:tracePt t="74099" x="8020050" y="3484563"/>
          <p14:tracePt t="74105" x="8020050" y="3527425"/>
          <p14:tracePt t="74113" x="8012113" y="3560763"/>
          <p14:tracePt t="74121" x="8012113" y="3603625"/>
          <p14:tracePt t="74130" x="8004175" y="3636963"/>
          <p14:tracePt t="74138" x="7994650" y="3671888"/>
          <p14:tracePt t="74145" x="7986713" y="3713163"/>
          <p14:tracePt t="74154" x="7986713" y="3738563"/>
          <p14:tracePt t="74162" x="7977188" y="3763963"/>
          <p14:tracePt t="74170" x="7969250" y="3790950"/>
          <p14:tracePt t="74175" x="7969250" y="3816350"/>
          <p14:tracePt t="74183" x="7961313" y="3841750"/>
          <p14:tracePt t="74192" x="7961313" y="3849688"/>
          <p14:tracePt t="74200" x="7961313" y="3867150"/>
          <p14:tracePt t="74213" x="7961313" y="3875088"/>
          <p14:tracePt t="74216" x="7961313" y="3892550"/>
          <p14:tracePt t="74225" x="7961313" y="3908425"/>
          <p14:tracePt t="74231" x="7961313" y="3917950"/>
          <p14:tracePt t="74238" x="7961313" y="3925888"/>
          <p14:tracePt t="74245" x="7961313" y="3943350"/>
          <p14:tracePt t="74253" x="7969250" y="3951288"/>
          <p14:tracePt t="74262" x="7969250" y="3968750"/>
          <p14:tracePt t="74270" x="7969250" y="3976688"/>
          <p14:tracePt t="74278" x="7969250" y="3994150"/>
          <p14:tracePt t="74286" x="7969250" y="4002088"/>
          <p14:tracePt t="74295" x="7969250" y="4011613"/>
          <p14:tracePt t="74303" x="7969250" y="4019550"/>
          <p14:tracePt t="74309" x="7969250" y="4027488"/>
          <p14:tracePt t="74324" x="7969250" y="4044950"/>
          <p14:tracePt t="74331" x="7969250" y="4052888"/>
          <p14:tracePt t="74386" x="7969250" y="4062413"/>
          <p14:tracePt t="74433" x="7969250" y="4070350"/>
          <p14:tracePt t="74440" x="7969250" y="4079875"/>
          <p14:tracePt t="74447" x="7969250" y="4095750"/>
          <p14:tracePt t="74455" x="7961313" y="4113213"/>
          <p14:tracePt t="74463" x="7951788" y="4121150"/>
          <p14:tracePt t="74471" x="7951788" y="4138613"/>
          <p14:tracePt t="74478" x="7951788" y="4146550"/>
          <p14:tracePt t="74487" x="7951788" y="4156075"/>
          <p14:tracePt t="74510" x="7951788" y="4164013"/>
          <p14:tracePt t="74517" x="7951788" y="4171950"/>
          <p14:tracePt t="74836" x="7951788" y="4164013"/>
          <p14:tracePt t="74977" x="7943850" y="4164013"/>
          <p14:tracePt t="74984" x="7935913" y="4164013"/>
          <p14:tracePt t="74993" x="7926388" y="4164013"/>
          <p14:tracePt t="75000" x="7918450" y="4164013"/>
          <p14:tracePt t="75009" x="7893050" y="4164013"/>
          <p14:tracePt t="75016" x="7859713" y="4164013"/>
          <p14:tracePt t="75024" x="7816850" y="4164013"/>
          <p14:tracePt t="75032" x="7731125" y="4164013"/>
          <p14:tracePt t="75038" x="7688263" y="4164013"/>
          <p14:tracePt t="75045" x="7646988" y="4164013"/>
          <p14:tracePt t="75053" x="7612063" y="4164013"/>
          <p14:tracePt t="75061" x="7596188" y="4164013"/>
          <p14:tracePt t="75069" x="7578725" y="4164013"/>
          <p14:tracePt t="75078" x="7570788" y="4164013"/>
          <p14:tracePt t="75161" x="7578725" y="4164013"/>
          <p14:tracePt t="75169" x="7586663" y="4164013"/>
          <p14:tracePt t="75176" x="7596188" y="4164013"/>
          <p14:tracePt t="75185" x="7604125" y="4146550"/>
          <p14:tracePt t="75193" x="7612063" y="4130675"/>
          <p14:tracePt t="75201" x="7629525" y="4113213"/>
          <p14:tracePt t="75210" x="7629525" y="4105275"/>
          <p14:tracePt t="75217" x="7637463" y="4079875"/>
          <p14:tracePt t="75229" x="7637463" y="4044950"/>
          <p14:tracePt t="75231" x="7637463" y="4019550"/>
          <p14:tracePt t="75239" x="7637463" y="3976688"/>
          <p14:tracePt t="75247" x="7637463" y="3917950"/>
          <p14:tracePt t="75255" x="7637463" y="3867150"/>
          <p14:tracePt t="75263" x="7637463" y="3841750"/>
          <p14:tracePt t="75271" x="7637463" y="3816350"/>
          <p14:tracePt t="75279" x="7637463" y="3798888"/>
          <p14:tracePt t="75350" x="7637463" y="3824288"/>
          <p14:tracePt t="75356" x="7629525" y="3849688"/>
          <p14:tracePt t="75363" x="7629525" y="3857625"/>
          <p14:tracePt t="75372" x="7629525" y="3875088"/>
          <p14:tracePt t="75380" x="7621588" y="3875088"/>
          <p14:tracePt t="75387" x="7612063" y="3883025"/>
          <p14:tracePt t="75419" x="7604125" y="3883025"/>
          <p14:tracePt t="75427" x="7596188" y="3867150"/>
          <p14:tracePt t="75434" x="7578725" y="3841750"/>
          <p14:tracePt t="75443" x="7578725" y="3816350"/>
          <p14:tracePt t="75450" x="7561263" y="3763963"/>
          <p14:tracePt t="75459" x="7553325" y="3713163"/>
          <p14:tracePt t="75466" x="7535863" y="3679825"/>
          <p14:tracePt t="75475" x="7510463" y="3611563"/>
          <p14:tracePt t="75482" x="7477125" y="3535363"/>
          <p14:tracePt t="75492" x="7442200" y="3433763"/>
          <p14:tracePt t="75495" x="7383463" y="3322638"/>
          <p14:tracePt t="75504" x="7323138" y="3195638"/>
          <p14:tracePt t="75511" x="7264400" y="3059113"/>
          <p14:tracePt t="75519" x="7188200" y="2889250"/>
          <p14:tracePt t="75528" x="7137400" y="2711450"/>
          <p14:tracePt t="75535" x="7119938" y="2557463"/>
          <p14:tracePt t="75544" x="7119938" y="2413000"/>
          <p14:tracePt t="75550" x="7119938" y="2286000"/>
          <p14:tracePt t="75558" x="7145338" y="2174875"/>
          <p14:tracePt t="75565" x="7170738" y="2055813"/>
          <p14:tracePt t="75574" x="7178675" y="1971675"/>
          <p14:tracePt t="75582" x="7178675" y="1928813"/>
          <p14:tracePt t="75593" x="7178675" y="1870075"/>
          <p14:tracePt t="75598" x="7178675" y="1852613"/>
          <p14:tracePt t="75606" x="7178675" y="1844675"/>
          <p14:tracePt t="75613" x="7178675" y="1827213"/>
          <p14:tracePt t="75620" x="7178675" y="1809750"/>
          <p14:tracePt t="75628" x="7170738" y="1801813"/>
          <p14:tracePt t="75636" x="7162800" y="1784350"/>
          <p14:tracePt t="75644" x="7153275" y="1776413"/>
          <p14:tracePt t="75651" x="7145338" y="1766888"/>
          <p14:tracePt t="75661" x="7127875" y="1751013"/>
          <p14:tracePt t="75667" x="7112000" y="1733550"/>
          <p14:tracePt t="75677" x="7094538" y="1716088"/>
          <p14:tracePt t="75683" x="7069138" y="1690688"/>
          <p14:tracePt t="75691" x="7034213" y="1665288"/>
          <p14:tracePt t="75698" x="7018338" y="1657350"/>
          <p14:tracePt t="75715" x="7008813" y="1649413"/>
          <p14:tracePt t="75721" x="7000875" y="1649413"/>
          <p14:tracePt t="75730" x="6992938" y="1649413"/>
          <p14:tracePt t="75737" x="6983413" y="1639888"/>
          <p14:tracePt t="75746" x="6975475" y="1639888"/>
          <p14:tracePt t="75751" x="6958013" y="1639888"/>
          <p14:tracePt t="75761" x="6924675" y="1631950"/>
          <p14:tracePt t="75767" x="6881813" y="1622425"/>
          <p14:tracePt t="75778" x="6831013" y="1606550"/>
          <p14:tracePt t="75783" x="6770688" y="1571625"/>
          <p14:tracePt t="75794" x="6678613" y="1555750"/>
          <p14:tracePt t="75800" x="6600825" y="1520825"/>
          <p14:tracePt t="75809" x="6524625" y="1495425"/>
          <p14:tracePt t="75815" x="6456363" y="1462088"/>
          <p14:tracePt t="75821" x="6380163" y="1444625"/>
          <p14:tracePt t="75831" x="6321425" y="1427163"/>
          <p14:tracePt t="75838" x="6270625" y="1411288"/>
          <p14:tracePt t="75847" x="6235700" y="1401763"/>
          <p14:tracePt t="75854" x="6202363" y="1401763"/>
          <p14:tracePt t="75861" x="6184900" y="1393825"/>
          <p14:tracePt t="75869" x="6167438" y="1393825"/>
          <p14:tracePt t="75878" x="6151563" y="1393825"/>
          <p14:tracePt t="75884" x="6151563" y="1385888"/>
          <p14:tracePt t="75910" x="6142038" y="1385888"/>
          <p14:tracePt t="75915" x="6134100" y="1376363"/>
          <p14:tracePt t="75925" x="6134100" y="1368425"/>
          <p14:tracePt t="75931" x="6116638" y="1368425"/>
          <p14:tracePt t="75941" x="6100763" y="1350963"/>
          <p14:tracePt t="75948" x="6083300" y="1333500"/>
          <p14:tracePt t="75955" x="6075363" y="1325563"/>
          <p14:tracePt t="75961" x="6057900" y="1317625"/>
          <p14:tracePt t="75970" x="6040438" y="1292225"/>
          <p14:tracePt t="75977" x="6032500" y="1274763"/>
          <p14:tracePt t="75985" x="6015038" y="1241425"/>
          <p14:tracePt t="75993" x="5997575" y="1216025"/>
          <p14:tracePt t="76002" x="5997575" y="1189038"/>
          <p14:tracePt t="76010" x="5989638" y="1163638"/>
          <p14:tracePt t="76015" x="5956300" y="1087438"/>
          <p14:tracePt t="76024" x="5930900" y="1036638"/>
          <p14:tracePt t="76032" x="5921375" y="1003300"/>
          <p14:tracePt t="76041" x="5895975" y="968375"/>
          <p14:tracePt t="76048" x="5880100" y="942975"/>
          <p14:tracePt t="76056" x="5862638" y="917575"/>
          <p14:tracePt t="76064" x="5862638" y="909638"/>
          <p14:tracePt t="76071" x="5853113" y="900113"/>
          <p14:tracePt t="76110" x="5845175" y="900113"/>
          <p14:tracePt t="76117" x="5837238" y="900113"/>
          <p14:tracePt t="76127" x="5819775" y="925513"/>
          <p14:tracePt t="76134" x="5794375" y="960438"/>
          <p14:tracePt t="76143" x="5761038" y="1003300"/>
          <p14:tracePt t="76148" x="5735638" y="1036638"/>
          <p14:tracePt t="76156" x="5700713" y="1096963"/>
          <p14:tracePt t="76165" x="5683250" y="1122363"/>
          <p14:tracePt t="76172" x="5657850" y="1147763"/>
          <p14:tracePt t="76180" x="5616575" y="1189038"/>
          <p14:tracePt t="76187" x="5591175" y="1223963"/>
          <p14:tracePt t="76196" x="5548313" y="1266825"/>
          <p14:tracePt t="76211" x="5454650" y="1376363"/>
          <p14:tracePt t="76217" x="5411788" y="1444625"/>
          <p14:tracePt t="76228" x="5368925" y="1530350"/>
          <p14:tracePt t="76234" x="5327650" y="1622425"/>
          <p14:tracePt t="76243" x="5276850" y="1725613"/>
          <p14:tracePt t="76250" x="5241925" y="1819275"/>
          <p14:tracePt t="76260" x="5208588" y="1928813"/>
          <p14:tracePt t="76265" x="5183188" y="2030413"/>
          <p14:tracePt t="76272" x="5165725" y="2133600"/>
          <p14:tracePt t="76282" x="5157788" y="2217738"/>
          <p14:tracePt t="76288" x="5157788" y="2311400"/>
          <p14:tracePt t="76295" x="5157788" y="2379663"/>
          <p14:tracePt t="76304" x="5157788" y="2463800"/>
          <p14:tracePt t="76312" x="5157788" y="2549525"/>
          <p14:tracePt t="76319" x="5157788" y="2633663"/>
          <p14:tracePt t="76327" x="5165725" y="2719388"/>
          <p14:tracePt t="76336" x="5173663" y="2813050"/>
          <p14:tracePt t="76345" x="5191125" y="2881313"/>
          <p14:tracePt t="76350" x="5199063" y="2957513"/>
          <p14:tracePt t="76360" x="5208588" y="3025775"/>
          <p14:tracePt t="76365" x="5233988" y="3101975"/>
          <p14:tracePt t="76374" x="5241925" y="3186113"/>
          <p14:tracePt t="76381" x="5249863" y="3263900"/>
          <p14:tracePt t="76392" x="5259388" y="3348038"/>
          <p14:tracePt t="76399" x="5259388" y="3424238"/>
          <p14:tracePt t="76407" x="5259388" y="3492500"/>
          <p14:tracePt t="76413" x="5267325" y="3552825"/>
          <p14:tracePt t="76420" x="5267325" y="3594100"/>
          <p14:tracePt t="76427" x="5267325" y="3671888"/>
          <p14:tracePt t="76436" x="5276850" y="3687763"/>
          <p14:tracePt t="76445" x="5284788" y="3705225"/>
          <p14:tracePt t="76452" x="5302250" y="3713163"/>
          <p14:tracePt t="76460" x="5310188" y="3722688"/>
          <p14:tracePt t="76498" x="5318125" y="3722688"/>
          <p14:tracePt t="76507" x="5327650" y="3722688"/>
          <p14:tracePt t="76514" x="5343525" y="3722688"/>
          <p14:tracePt t="76521" x="5368925" y="3713163"/>
          <p14:tracePt t="76529" x="5411788" y="3705225"/>
          <p14:tracePt t="76538" x="5472113" y="3705225"/>
          <p14:tracePt t="76543" x="5530850" y="3697288"/>
          <p14:tracePt t="76551" x="5591175" y="3697288"/>
          <p14:tracePt t="76560" x="5641975" y="3697288"/>
          <p14:tracePt t="76567" x="5700713" y="3697288"/>
          <p14:tracePt t="76576" x="5726113" y="3697288"/>
          <p14:tracePt t="76584" x="5743575" y="3697288"/>
          <p14:tracePt t="76594" x="5761038" y="3705225"/>
          <p14:tracePt t="76597" x="5776913" y="3730625"/>
          <p14:tracePt t="76609" x="5794375" y="3748088"/>
          <p14:tracePt t="76615" x="5811838" y="3763963"/>
          <p14:tracePt t="76622" x="5827713" y="3773488"/>
          <p14:tracePt t="76630" x="5827713" y="3781425"/>
          <p14:tracePt t="76637" x="5845175" y="3790950"/>
          <p14:tracePt t="76654" x="5853113" y="3798888"/>
          <p14:tracePt t="76661" x="5862638" y="3798888"/>
          <p14:tracePt t="76677" x="5862638" y="3806825"/>
          <p14:tracePt t="76684" x="5870575" y="3806825"/>
          <p14:tracePt t="76693" x="5880100" y="3824288"/>
          <p14:tracePt t="76700" x="5888038" y="3849688"/>
          <p14:tracePt t="76713" x="5895975" y="3875088"/>
          <p14:tracePt t="76716" x="5905500" y="3908425"/>
          <p14:tracePt t="76725" x="5913438" y="3935413"/>
          <p14:tracePt t="76732" x="5921375" y="3968750"/>
          <p14:tracePt t="76738" x="5921375" y="3994150"/>
          <p14:tracePt t="76748" x="5921375" y="4011613"/>
          <p14:tracePt t="76754" x="5921375" y="4044950"/>
          <p14:tracePt t="76762" x="5921375" y="4070350"/>
          <p14:tracePt t="76770" x="5921375" y="4087813"/>
          <p14:tracePt t="76778" x="5921375" y="4113213"/>
          <p14:tracePt t="76785" x="5921375" y="4130675"/>
          <p14:tracePt t="76801" x="5921375" y="4138613"/>
          <p14:tracePt t="76832" x="5930900" y="4138613"/>
          <p14:tracePt t="76841" x="5938838" y="4138613"/>
          <p14:tracePt t="76847" x="5946775" y="4130675"/>
          <p14:tracePt t="76856" x="5956300" y="4121150"/>
          <p14:tracePt t="76861" x="5964238" y="4113213"/>
          <p14:tracePt t="76870" x="5972175" y="4113213"/>
          <p14:tracePt t="76902" x="5972175" y="4105275"/>
          <p14:tracePt t="76918" x="5981700" y="4105275"/>
          <p14:tracePt t="76932" x="5997575" y="4105275"/>
          <p14:tracePt t="76939" x="6007100" y="4105275"/>
          <p14:tracePt t="76948" x="6049963" y="4105275"/>
          <p14:tracePt t="76956" x="6100763" y="4105275"/>
          <p14:tracePt t="76964" x="6151563" y="4105275"/>
          <p14:tracePt t="76971" x="6235700" y="4105275"/>
          <p14:tracePt t="76980" x="6311900" y="4113213"/>
          <p14:tracePt t="76988" x="6389688" y="4138613"/>
          <p14:tracePt t="76996" x="6423025" y="4164013"/>
          <p14:tracePt t="77001" x="6456363" y="4189413"/>
          <p14:tracePt t="77011" x="6491288" y="4197350"/>
          <p14:tracePt t="77018" x="6516688" y="4206875"/>
          <p14:tracePt t="77027" x="6524625" y="4206875"/>
          <p14:tracePt t="77509" x="6516688" y="4206875"/>
          <p14:tracePt t="77516" x="6516688" y="4197350"/>
          <p14:tracePt t="77526" x="6499225" y="4197350"/>
          <p14:tracePt t="77530" x="6473825" y="4171950"/>
          <p14:tracePt t="77538" x="6456363" y="4146550"/>
          <p14:tracePt t="77545" x="6448425" y="4121150"/>
          <p14:tracePt t="77561" x="6448425" y="4113213"/>
          <p14:tracePt t="77570" x="6430963" y="4113213"/>
          <p14:tracePt t="77577" x="6415088" y="4105275"/>
          <p14:tracePt t="77585" x="6397625" y="4095750"/>
          <p14:tracePt t="77595" x="6389688" y="4087813"/>
          <p14:tracePt t="77600" x="6380163" y="4087813"/>
          <p14:tracePt t="77648" x="6380163" y="4079875"/>
          <p14:tracePt t="77661" x="6380163" y="4070350"/>
          <p14:tracePt t="77670" x="6372225" y="4070350"/>
          <p14:tracePt t="77786" x="6372225" y="4079875"/>
          <p14:tracePt t="77793" x="6372225" y="4087813"/>
          <p14:tracePt t="77801" x="6364288" y="4095750"/>
          <p14:tracePt t="77810" x="6364288" y="4113213"/>
          <p14:tracePt t="77826" x="6364288" y="4130675"/>
          <p14:tracePt t="77834" x="6364288" y="4156075"/>
          <p14:tracePt t="77849" x="6364288" y="4164013"/>
          <p14:tracePt t="77860" x="6364288" y="4171950"/>
          <p14:tracePt t="77887" x="6372225" y="4171950"/>
          <p14:tracePt t="77895" x="6380163" y="4171950"/>
          <p14:tracePt t="77903" x="6389688" y="4171950"/>
          <p14:tracePt t="78057" x="6389688" y="4164013"/>
          <p14:tracePt t="78082" x="6380163" y="4164013"/>
          <p14:tracePt t="78098" x="6380163" y="4156075"/>
          <p14:tracePt t="78114" x="6380163" y="4146550"/>
          <p14:tracePt t="78127" x="6372225" y="4146550"/>
          <p14:tracePt t="78136" x="6372225" y="4138613"/>
          <p14:tracePt t="78152" x="6372225" y="4130675"/>
          <p14:tracePt t="78160" x="6372225" y="4121150"/>
          <p14:tracePt t="78206" x="6364288" y="4121150"/>
          <p14:tracePt t="78222" x="6364288" y="4113213"/>
          <p14:tracePt t="78238" x="6354763" y="4105275"/>
          <p14:tracePt t="78259" x="6346825" y="4095750"/>
          <p14:tracePt t="78268" x="6338888" y="4095750"/>
          <p14:tracePt t="78276" x="6321425" y="4079875"/>
          <p14:tracePt t="78283" x="6311900" y="4070350"/>
          <p14:tracePt t="78294" x="6296025" y="4062413"/>
          <p14:tracePt t="78300" x="6278563" y="4052888"/>
          <p14:tracePt t="78310" x="6253163" y="4027488"/>
          <p14:tracePt t="78313" x="6235700" y="4002088"/>
          <p14:tracePt t="78321" x="6194425" y="3976688"/>
          <p14:tracePt t="78330" x="6159500" y="3935413"/>
          <p14:tracePt t="78338" x="6116638" y="3900488"/>
          <p14:tracePt t="78346" x="6083300" y="3857625"/>
          <p14:tracePt t="78353" x="6024563" y="3806825"/>
          <p14:tracePt t="78361" x="5956300" y="3713163"/>
          <p14:tracePt t="78369" x="5921375" y="3662363"/>
          <p14:tracePt t="78376" x="5862638" y="3594100"/>
          <p14:tracePt t="78383" x="5827713" y="3560763"/>
          <p14:tracePt t="78393" x="5794375" y="3527425"/>
          <p14:tracePt t="78400" x="5768975" y="3484563"/>
          <p14:tracePt t="78410" x="5743575" y="3449638"/>
          <p14:tracePt t="78416" x="5700713" y="3408363"/>
          <p14:tracePt t="78426" x="5683250" y="3390900"/>
          <p14:tracePt t="78431" x="5675313" y="3365500"/>
          <p14:tracePt t="78442" x="5657850" y="3348038"/>
          <p14:tracePt t="78445" x="5649913" y="3322638"/>
          <p14:tracePt t="78454" x="5632450" y="3297238"/>
          <p14:tracePt t="78462" x="5616575" y="3279775"/>
          <p14:tracePt t="78470" x="5599113" y="3246438"/>
          <p14:tracePt t="78478" x="5581650" y="3228975"/>
          <p14:tracePt t="78486" x="5565775" y="3195638"/>
          <p14:tracePt t="78494" x="5556250" y="3170238"/>
          <p14:tracePt t="78501" x="5538788" y="3144838"/>
          <p14:tracePt t="78509" x="5530850" y="3144838"/>
          <p14:tracePt t="78515" x="5522913" y="3135313"/>
          <p14:tracePt t="78526" x="5522913" y="3127375"/>
          <p14:tracePt t="78908" x="5522913" y="3109913"/>
          <p14:tracePt t="78912" x="5548313" y="3059113"/>
          <p14:tracePt t="78920" x="5565775" y="3025775"/>
          <p14:tracePt t="78927" x="5591175" y="2982913"/>
          <p14:tracePt t="78936" x="5616575" y="2932113"/>
          <p14:tracePt t="78945" x="5641975" y="2889250"/>
          <p14:tracePt t="78952" x="5675313" y="2830513"/>
          <p14:tracePt t="78961" x="5735638" y="2736850"/>
          <p14:tracePt t="78967" x="5761038" y="2676525"/>
          <p14:tracePt t="78977" x="5786438" y="2625725"/>
          <p14:tracePt t="78981" x="5802313" y="2566988"/>
          <p14:tracePt t="78991" x="5811838" y="2532063"/>
          <p14:tracePt t="78997" x="5819775" y="2489200"/>
          <p14:tracePt t="79009" x="5819775" y="2455863"/>
          <p14:tracePt t="79013" x="5827713" y="2422525"/>
          <p14:tracePt t="79022" x="5827713" y="2387600"/>
          <p14:tracePt t="79030" x="5827713" y="2362200"/>
          <p14:tracePt t="79038" x="5837238" y="2336800"/>
          <p14:tracePt t="79045" x="5837238" y="2311400"/>
          <p14:tracePt t="79051" x="5845175" y="2303463"/>
          <p14:tracePt t="79060" x="5845175" y="2286000"/>
          <p14:tracePt t="79068" x="5853113" y="2260600"/>
          <p14:tracePt t="79084" x="5853113" y="2243138"/>
          <p14:tracePt t="79093" x="5853113" y="2235200"/>
          <p14:tracePt t="79401" x="5862638" y="2235200"/>
          <p14:tracePt t="79410" x="5880100" y="2235200"/>
          <p14:tracePt t="79417" x="5905500" y="2235200"/>
          <p14:tracePt t="79425" x="5946775" y="2227263"/>
          <p14:tracePt t="79433" x="5989638" y="2209800"/>
          <p14:tracePt t="79440" x="6065838" y="2200275"/>
          <p14:tracePt t="79448" x="6134100" y="2200275"/>
          <p14:tracePt t="79457" x="6210300" y="2200275"/>
          <p14:tracePt t="79464" x="6278563" y="2200275"/>
          <p14:tracePt t="79475" x="6346825" y="2200275"/>
          <p14:tracePt t="79479" x="6397625" y="2200275"/>
          <p14:tracePt t="79488" x="6456363" y="2200275"/>
          <p14:tracePt t="79495" x="6465888" y="2209800"/>
          <p14:tracePt t="79502" x="6473825" y="2209800"/>
          <p14:tracePt t="79642" x="6473825" y="2217738"/>
          <p14:tracePt t="79650" x="6473825" y="2235200"/>
          <p14:tracePt t="79658" x="6473825" y="2243138"/>
          <p14:tracePt t="79665" x="6473825" y="2252663"/>
          <p14:tracePt t="79676" x="6473825" y="2260600"/>
          <p14:tracePt t="79744" x="6483350" y="2260600"/>
          <p14:tracePt t="79752" x="6491288" y="2260600"/>
          <p14:tracePt t="79760" x="6499225" y="2278063"/>
          <p14:tracePt t="79767" x="6516688" y="2286000"/>
          <p14:tracePt t="79775" x="6516688" y="2293938"/>
          <p14:tracePt t="79781" x="6534150" y="2303463"/>
          <p14:tracePt t="79792" x="6534150" y="2311400"/>
          <p14:tracePt t="79798" x="6550025" y="2319338"/>
          <p14:tracePt t="79813" x="6550025" y="2328863"/>
          <p14:tracePt t="79825" x="6550025" y="2336800"/>
          <p14:tracePt t="79830" x="6559550" y="2336800"/>
          <p14:tracePt t="79835" x="6567488" y="2336800"/>
          <p14:tracePt t="79844" x="6575425" y="2344738"/>
          <p14:tracePt t="79852" x="6575425" y="2354263"/>
          <p14:tracePt t="79860" x="6592888" y="2362200"/>
          <p14:tracePt t="79868" x="6600825" y="2371725"/>
          <p14:tracePt t="79876" x="6610350" y="2371725"/>
          <p14:tracePt t="79884" x="6626225" y="2379663"/>
          <p14:tracePt t="79891" x="6643688" y="2397125"/>
          <p14:tracePt t="79898" x="6653213" y="2413000"/>
          <p14:tracePt t="79908" x="6678613" y="2430463"/>
          <p14:tracePt t="79913" x="6704013" y="2447925"/>
          <p14:tracePt t="79923" x="6737350" y="2473325"/>
          <p14:tracePt t="79930" x="6754813" y="2498725"/>
          <p14:tracePt t="79938" x="6770688" y="2516188"/>
          <p14:tracePt t="79945" x="6770688" y="2524125"/>
          <p14:tracePt t="80054" x="6780213" y="2524125"/>
          <p14:tracePt t="80131" x="6780213" y="2532063"/>
          <p14:tracePt t="80141" x="6780213" y="2549525"/>
          <p14:tracePt t="80147" x="6780213" y="2557463"/>
          <p14:tracePt t="80157" x="6780213" y="2566988"/>
          <p14:tracePt t="80164" x="6780213" y="2582863"/>
          <p14:tracePt t="80170" x="6780213" y="2592388"/>
          <p14:tracePt t="80178" x="6770688" y="2608263"/>
          <p14:tracePt t="80186" x="6754813" y="2625725"/>
          <p14:tracePt t="80194" x="6745288" y="2625725"/>
          <p14:tracePt t="80202" x="6737350" y="2633663"/>
          <p14:tracePt t="80210" x="6737350" y="2643188"/>
          <p14:tracePt t="80225" x="6729413" y="2643188"/>
          <p14:tracePt t="80232" x="6729413" y="2651125"/>
          <p14:tracePt t="80240" x="6719888" y="2651125"/>
          <p14:tracePt t="80318" x="6711950" y="2651125"/>
          <p14:tracePt t="80334" x="6704013" y="2660650"/>
          <p14:tracePt t="80343" x="6704013" y="2668588"/>
          <p14:tracePt t="80349" x="6704013" y="2676525"/>
          <p14:tracePt t="80359" x="6704013" y="2686050"/>
          <p14:tracePt t="80363" x="6704013" y="2693988"/>
          <p14:tracePt t="80373" x="6704013" y="2701925"/>
          <p14:tracePt t="80380" x="6704013" y="2711450"/>
          <p14:tracePt t="80390" x="6704013" y="2719388"/>
          <p14:tracePt t="80495" x="6711950" y="2736850"/>
          <p14:tracePt t="80503" x="6719888" y="2752725"/>
          <p14:tracePt t="80512" x="6729413" y="2770188"/>
          <p14:tracePt t="80520" x="6737350" y="2778125"/>
          <p14:tracePt t="80528" x="6737350" y="2795588"/>
          <p14:tracePt t="80536" x="6745288" y="2805113"/>
          <p14:tracePt t="80544" x="6754813" y="2820988"/>
          <p14:tracePt t="80551" x="6754813" y="2838450"/>
          <p14:tracePt t="80558" x="6754813" y="2855913"/>
          <p14:tracePt t="80565" x="6754813" y="2881313"/>
          <p14:tracePt t="80574" x="6754813" y="2897188"/>
          <p14:tracePt t="80582" x="6754813" y="2906713"/>
          <p14:tracePt t="80591" x="6754813" y="2932113"/>
          <p14:tracePt t="80597" x="6745288" y="2949575"/>
          <p14:tracePt t="80606" x="6737350" y="2949575"/>
          <p14:tracePt t="80614" x="6729413" y="2957513"/>
          <p14:tracePt t="80623" x="6719888" y="2974975"/>
          <p14:tracePt t="80628" x="6711950" y="2974975"/>
          <p14:tracePt t="80636" x="6704013" y="2990850"/>
          <p14:tracePt t="80643" x="6704013" y="3000375"/>
          <p14:tracePt t="80652" x="6694488" y="3008313"/>
          <p14:tracePt t="80660" x="6694488" y="3025775"/>
          <p14:tracePt t="80668" x="6686550" y="3033713"/>
          <p14:tracePt t="80684" x="6686550" y="3041650"/>
          <p14:tracePt t="80691" x="6678613" y="3059113"/>
          <p14:tracePt t="80697" x="6669088" y="3059113"/>
          <p14:tracePt t="80706" x="6669088" y="3067050"/>
          <p14:tracePt t="80714" x="6661150" y="3067050"/>
          <p14:tracePt t="80855" x="6661150" y="3076575"/>
          <p14:tracePt t="80861" x="6661150" y="3084513"/>
          <p14:tracePt t="80869" x="6661150" y="3094038"/>
          <p14:tracePt t="80879" x="6661150" y="3101975"/>
          <p14:tracePt t="80892" x="6661150" y="3109913"/>
          <p14:tracePt t="80925" x="6653213" y="3109913"/>
          <p14:tracePt t="80932" x="6643688" y="3119438"/>
          <p14:tracePt t="80948" x="6635750" y="3127375"/>
          <p14:tracePt t="80978" x="6635750" y="3109913"/>
          <p14:tracePt t="80986" x="6635750" y="3094038"/>
          <p14:tracePt t="80994" x="6635750" y="3076575"/>
          <p14:tracePt t="81002" x="6643688" y="3067050"/>
          <p14:tracePt t="81010" x="6653213" y="3059113"/>
          <p14:tracePt t="81015" x="6653213" y="3051175"/>
          <p14:tracePt t="81040" x="6653213" y="3041650"/>
          <p14:tracePt t="81057" x="6653213" y="3033713"/>
          <p14:tracePt t="81064" x="6635750" y="3016250"/>
          <p14:tracePt t="81072" x="6575425" y="2990850"/>
          <p14:tracePt t="81077" x="6516688" y="2974975"/>
          <p14:tracePt t="81086" x="6473825" y="2965450"/>
          <p14:tracePt t="81094" x="6430963" y="2965450"/>
          <p14:tracePt t="81102" x="6372225" y="2965450"/>
          <p14:tracePt t="81110" x="6311900" y="2965450"/>
          <p14:tracePt t="81118" x="6270625" y="2965450"/>
          <p14:tracePt t="81125" x="6235700" y="2965450"/>
          <p14:tracePt t="81134" x="6210300" y="2974975"/>
          <p14:tracePt t="81142" x="6194425" y="2974975"/>
          <p14:tracePt t="81150" x="6184900" y="2974975"/>
          <p14:tracePt t="81157" x="6176963" y="2974975"/>
          <p14:tracePt t="81234" x="6176963" y="2982913"/>
          <p14:tracePt t="81250" x="6194425" y="2990850"/>
          <p14:tracePt t="81259" x="6210300" y="3000375"/>
          <p14:tracePt t="81266" x="6245225" y="3008313"/>
          <p14:tracePt t="81274" x="6278563" y="3008313"/>
          <p14:tracePt t="81281" x="6321425" y="3008313"/>
          <p14:tracePt t="81288" x="6354763" y="3008313"/>
          <p14:tracePt t="81296" x="6397625" y="3008313"/>
          <p14:tracePt t="81308" x="6423025" y="3008313"/>
          <p14:tracePt t="81311" x="6448425" y="3008313"/>
          <p14:tracePt t="81320" x="6465888" y="3008313"/>
          <p14:tracePt t="81398" x="6448425" y="3008313"/>
          <p14:tracePt t="81407" x="6430963" y="3008313"/>
          <p14:tracePt t="81413" x="6405563" y="3008313"/>
          <p14:tracePt t="81421" x="6372225" y="3008313"/>
          <p14:tracePt t="81427" x="6338888" y="3016250"/>
          <p14:tracePt t="81436" x="6296025" y="3025775"/>
          <p14:tracePt t="81444" x="6261100" y="3025775"/>
          <p14:tracePt t="81451" x="6219825" y="3033713"/>
          <p14:tracePt t="81460" x="6184900" y="3033713"/>
          <p14:tracePt t="81468" x="6167438" y="3033713"/>
          <p14:tracePt t="81475" x="6151563" y="3033713"/>
          <p14:tracePt t="81481" x="6142038" y="3033713"/>
          <p14:tracePt t="81497" x="6134100" y="3033713"/>
          <p14:tracePt t="81507" x="6126163" y="3033713"/>
          <p14:tracePt t="81524" x="6108700" y="3033713"/>
          <p14:tracePt t="81530" x="6091238" y="3033713"/>
          <p14:tracePt t="81539" x="6083300" y="3041650"/>
          <p14:tracePt t="81544" x="6065838" y="3041650"/>
          <p14:tracePt t="81552" x="6057900" y="3041650"/>
          <p14:tracePt t="81637" x="6040438" y="3041650"/>
          <p14:tracePt t="81645" x="6032500" y="3041650"/>
          <p14:tracePt t="81654" x="6015038" y="3041650"/>
          <p14:tracePt t="81661" x="5989638" y="3041650"/>
          <p14:tracePt t="81671" x="5972175" y="3041650"/>
          <p14:tracePt t="81676" x="5946775" y="3041650"/>
          <p14:tracePt t="81684" x="5930900" y="3041650"/>
          <p14:tracePt t="81716" x="5930900" y="3033713"/>
          <p14:tracePt t="81724" x="5930900" y="3016250"/>
          <p14:tracePt t="81731" x="5930900" y="2974975"/>
          <p14:tracePt t="81741" x="5930900" y="2940050"/>
          <p14:tracePt t="81746" x="5930900" y="2914650"/>
          <p14:tracePt t="81757" x="5921375" y="2881313"/>
          <p14:tracePt t="81762" x="5921375" y="2838450"/>
          <p14:tracePt t="81771" x="5905500" y="2727325"/>
          <p14:tracePt t="81777" x="5895975" y="2643188"/>
          <p14:tracePt t="81788" x="5895975" y="2557463"/>
          <p14:tracePt t="81793" x="5895975" y="2455863"/>
          <p14:tracePt t="81802" x="5888038" y="2336800"/>
          <p14:tracePt t="81809" x="5888038" y="2227263"/>
          <p14:tracePt t="81815" x="5870575" y="2073275"/>
          <p14:tracePt t="81825" x="5862638" y="1920875"/>
          <p14:tracePt t="81831" x="5837238" y="1758950"/>
          <p14:tracePt t="81842" x="5811838" y="1597025"/>
          <p14:tracePt t="81850" x="5776913" y="1452563"/>
          <p14:tracePt t="81855" x="5735638" y="1292225"/>
          <p14:tracePt t="81864" x="5700713" y="1173163"/>
          <p14:tracePt t="81871" x="5683250" y="1054100"/>
          <p14:tracePt t="81877" x="5657850" y="968375"/>
          <p14:tracePt t="81887" x="5649913" y="892175"/>
          <p14:tracePt t="81893" x="5641975" y="849313"/>
          <p14:tracePt t="81902" x="5632450" y="815975"/>
          <p14:tracePt t="81911" x="5624513" y="798513"/>
          <p14:tracePt t="81918" x="5616575" y="790575"/>
          <p14:tracePt t="81925" x="5607050" y="781050"/>
          <p14:tracePt t="81934" x="5607050" y="773113"/>
          <p14:tracePt t="82159" x="5607050" y="765175"/>
          <p14:tracePt t="82166" x="5607050" y="730250"/>
          <p14:tracePt t="82173" x="5607050" y="704850"/>
          <p14:tracePt t="82191" x="5607050" y="696913"/>
          <p14:tracePt t="82198" x="5607050" y="688975"/>
          <p14:tracePt t="82204" x="5616575" y="688975"/>
          <p14:tracePt t="82222" x="5616575" y="679450"/>
          <p14:tracePt t="82241" x="5624513" y="679450"/>
          <p14:tracePt t="82252" x="5641975" y="679450"/>
          <p14:tracePt t="82260" x="5675313" y="679450"/>
          <p14:tracePt t="82267" x="5692775" y="679450"/>
          <p14:tracePt t="82274" x="5726113" y="679450"/>
          <p14:tracePt t="82281" x="5761038" y="679450"/>
          <p14:tracePt t="82290" x="5802313" y="671513"/>
          <p14:tracePt t="82297" x="5845175" y="663575"/>
          <p14:tracePt t="82307" x="5895975" y="636588"/>
          <p14:tracePt t="82314" x="5930900" y="611188"/>
          <p14:tracePt t="82322" x="5964238" y="595313"/>
          <p14:tracePt t="82328" x="6015038" y="552450"/>
          <p14:tracePt t="82338" x="6040438" y="534988"/>
          <p14:tracePt t="82343" x="6049963" y="527050"/>
          <p14:tracePt t="82351" x="6057900" y="509588"/>
          <p14:tracePt t="82360" x="6057900" y="492125"/>
          <p14:tracePt t="82375" x="6057900" y="484188"/>
          <p14:tracePt t="86934" x="5921375" y="492125"/>
          <p14:tracePt t="86942" x="5921375" y="585788"/>
          <p14:tracePt t="86950" x="5930900" y="671513"/>
          <p14:tracePt t="86956" x="5938838" y="755650"/>
          <p14:tracePt t="86964" x="5956300" y="841375"/>
          <p14:tracePt t="86973" x="5956300" y="917575"/>
          <p14:tracePt t="86980" x="5956300" y="968375"/>
          <p14:tracePt t="86987" x="5956300" y="1028700"/>
          <p14:tracePt t="86995" x="5938838" y="1062038"/>
          <p14:tracePt t="87004" x="5930900" y="1087438"/>
          <p14:tracePt t="87012" x="5895975" y="1122363"/>
          <p14:tracePt t="87020" x="5870575" y="1173163"/>
          <p14:tracePt t="87028" x="5811838" y="1274763"/>
          <p14:tracePt t="87034" x="5776913" y="1350963"/>
          <p14:tracePt t="87043" x="5761038" y="1444625"/>
          <p14:tracePt t="87050" x="5735638" y="1546225"/>
          <p14:tracePt t="87058" x="5726113" y="1657350"/>
          <p14:tracePt t="87066" x="5708650" y="1758950"/>
          <p14:tracePt t="87075" x="5692775" y="1860550"/>
          <p14:tracePt t="87083" x="5657850" y="1963738"/>
          <p14:tracePt t="87088" x="5607050" y="2047875"/>
          <p14:tracePt t="87095" x="5573713" y="2141538"/>
          <p14:tracePt t="87105" x="5548313" y="2217738"/>
          <p14:tracePt t="87112" x="5530850" y="2303463"/>
          <p14:tracePt t="87119" x="5522913" y="2379663"/>
          <p14:tracePt t="87128" x="5513388" y="2447925"/>
          <p14:tracePt t="87135" x="5513388" y="2524125"/>
          <p14:tracePt t="87143" x="5513388" y="2592388"/>
          <p14:tracePt t="87153" x="5513388" y="2651125"/>
          <p14:tracePt t="87160" x="5530850" y="2701925"/>
          <p14:tracePt t="87166" x="5565775" y="2805113"/>
          <p14:tracePt t="87175" x="5581650" y="2838450"/>
          <p14:tracePt t="87183" x="5607050" y="2889250"/>
          <p14:tracePt t="87191" x="5624513" y="2932113"/>
          <p14:tracePt t="87199" x="5641975" y="2965450"/>
          <p14:tracePt t="87207" x="5657850" y="3016250"/>
          <p14:tracePt t="87214" x="5675313" y="3051175"/>
          <p14:tracePt t="87233" x="5718175" y="3101975"/>
          <p14:tracePt t="87236" x="5735638" y="3119438"/>
          <p14:tracePt t="87243" x="5743575" y="3127375"/>
          <p14:tracePt t="87252" x="5743575" y="3135313"/>
          <p14:tracePt t="87260" x="5743575" y="3144838"/>
          <p14:tracePt t="87268" x="5751513" y="3144838"/>
          <p14:tracePt t="87346" x="5761038" y="3152775"/>
          <p14:tracePt t="87352" x="5768975" y="3152775"/>
          <p14:tracePt t="87359" x="5768975" y="3160713"/>
          <p14:tracePt t="87375" x="5776913" y="3160713"/>
          <p14:tracePt t="87392" x="5786438" y="3160713"/>
          <p14:tracePt t="87515" x="5776913" y="3152775"/>
          <p14:tracePt t="87532" x="5768975" y="3152775"/>
          <p14:tracePt t="87541" x="5751513" y="3152775"/>
          <p14:tracePt t="87554" x="5735638" y="3152775"/>
          <p14:tracePt t="87561" x="5726113" y="3152775"/>
          <p14:tracePt t="87578" x="5718175" y="3152775"/>
          <p14:tracePt t="87585" x="5708650" y="3152775"/>
          <p14:tracePt t="87593" x="5708650" y="3160713"/>
          <p14:tracePt t="87601" x="5700713" y="3160713"/>
          <p14:tracePt t="87610" x="5700713" y="3170238"/>
          <p14:tracePt t="87733" x="5692775" y="3170238"/>
          <p14:tracePt t="87741" x="5683250" y="3170238"/>
          <p14:tracePt t="87818" x="5683250" y="3160713"/>
          <p14:tracePt t="87826" x="5683250" y="3144838"/>
          <p14:tracePt t="87834" x="5683250" y="3135313"/>
          <p14:tracePt t="87843" x="5683250" y="3109913"/>
          <p14:tracePt t="87849" x="5683250" y="3101975"/>
          <p14:tracePt t="87858" x="5675313" y="3076575"/>
          <p14:tracePt t="87869" x="5667375" y="3067050"/>
          <p14:tracePt t="87874" x="5649913" y="3059113"/>
          <p14:tracePt t="87895" x="5641975" y="3059113"/>
          <p14:tracePt t="87904" x="5632450" y="3059113"/>
          <p14:tracePt t="87920" x="5616575" y="3059113"/>
          <p14:tracePt t="87928" x="5599113" y="3059113"/>
          <p14:tracePt t="87936" x="5591175" y="3059113"/>
          <p14:tracePt t="87944" x="5573713" y="3059113"/>
          <p14:tracePt t="87949" x="5548313" y="3059113"/>
          <p14:tracePt t="87966" x="5530850" y="3059113"/>
          <p14:tracePt t="87975" x="5522913" y="3059113"/>
          <p14:tracePt t="87982" x="5513388" y="3067050"/>
          <p14:tracePt t="87990" x="5505450" y="3067050"/>
          <p14:tracePt t="88036" x="5497513" y="3067050"/>
          <p14:tracePt t="88043" x="5487988" y="3067050"/>
          <p14:tracePt t="88051" x="5480050" y="3067050"/>
          <p14:tracePt t="88067" x="5472113" y="3067050"/>
          <p14:tracePt t="88075" x="5462588" y="3067050"/>
          <p14:tracePt t="88091" x="5454650" y="3067050"/>
          <p14:tracePt t="88098" x="5446713" y="3067050"/>
          <p14:tracePt t="88167" x="5454650" y="3067050"/>
          <p14:tracePt t="88175" x="5472113" y="3067050"/>
          <p14:tracePt t="88184" x="5497513" y="3076575"/>
          <p14:tracePt t="88192" x="5522913" y="3084513"/>
          <p14:tracePt t="88200" x="5548313" y="3094038"/>
          <p14:tracePt t="88206" x="5599113" y="3101975"/>
          <p14:tracePt t="88214" x="5632450" y="3109913"/>
          <p14:tracePt t="88231" x="5726113" y="3127375"/>
          <p14:tracePt t="88237" x="5751513" y="3127375"/>
          <p14:tracePt t="88245" x="5786438" y="3135313"/>
          <p14:tracePt t="88253" x="5819775" y="3135313"/>
          <p14:tracePt t="88261" x="5853113" y="3135313"/>
          <p14:tracePt t="88269" x="5870575" y="3135313"/>
          <p14:tracePt t="88275" x="5930900" y="3135313"/>
          <p14:tracePt t="88283" x="5956300" y="3135313"/>
          <p14:tracePt t="88292" x="5997575" y="3135313"/>
          <p14:tracePt t="88299" x="6040438" y="3135313"/>
          <p14:tracePt t="88308" x="6091238" y="3135313"/>
          <p14:tracePt t="88315" x="6142038" y="3135313"/>
          <p14:tracePt t="88325" x="6219825" y="3135313"/>
          <p14:tracePt t="88332" x="6303963" y="3135313"/>
          <p14:tracePt t="88338" x="6372225" y="3135313"/>
          <p14:tracePt t="88345" x="6456363" y="3135313"/>
          <p14:tracePt t="88354" x="6516688" y="3144838"/>
          <p14:tracePt t="88361" x="6575425" y="3144838"/>
          <p14:tracePt t="88370" x="6618288" y="3144838"/>
          <p14:tracePt t="88377" x="6669088" y="3152775"/>
          <p14:tracePt t="88386" x="6711950" y="3152775"/>
          <p14:tracePt t="88393" x="6754813" y="3160713"/>
          <p14:tracePt t="88401" x="6813550" y="3178175"/>
          <p14:tracePt t="88407" x="6889750" y="3178175"/>
          <p14:tracePt t="88415" x="7026275" y="3178175"/>
          <p14:tracePt t="88424" x="7102475" y="3178175"/>
          <p14:tracePt t="88432" x="7170738" y="3178175"/>
          <p14:tracePt t="88440" x="7256463" y="3178175"/>
          <p14:tracePt t="88449" x="7315200" y="3178175"/>
          <p14:tracePt t="88456" x="7373938" y="3178175"/>
          <p14:tracePt t="88465" x="7416800" y="3186113"/>
          <p14:tracePt t="88469" x="7459663" y="3186113"/>
          <p14:tracePt t="88477" x="7493000" y="3186113"/>
          <p14:tracePt t="88485" x="7518400" y="3186113"/>
          <p14:tracePt t="88493" x="7535863" y="3186113"/>
          <p14:tracePt t="88502" x="7553325" y="3186113"/>
          <p14:tracePt t="88509" x="7561263" y="3186113"/>
          <p14:tracePt t="88517" x="7578725" y="3186113"/>
          <p14:tracePt t="88526" x="7604125" y="3186113"/>
          <p14:tracePt t="88532" x="7612063" y="3186113"/>
          <p14:tracePt t="88541" x="7637463" y="3186113"/>
          <p14:tracePt t="88548" x="7654925" y="3178175"/>
          <p14:tracePt t="88557" x="7688263" y="3170238"/>
          <p14:tracePt t="88564" x="7697788" y="3160713"/>
          <p14:tracePt t="88572" x="7705725" y="3152775"/>
          <p14:tracePt t="88581" x="7715250" y="3152775"/>
          <p14:tracePt t="88596" x="7723188" y="3152775"/>
          <p14:tracePt t="88603" x="7731125" y="3144838"/>
          <p14:tracePt t="88609" x="7740650" y="3135313"/>
          <p14:tracePt t="88625" x="7748588" y="3135313"/>
          <p14:tracePt t="88635" x="7756525" y="3127375"/>
          <p14:tracePt t="88641" x="7766050" y="3119438"/>
          <p14:tracePt t="88649" x="7773988" y="3101975"/>
          <p14:tracePt t="88658" x="7791450" y="3094038"/>
          <p14:tracePt t="88665" x="7807325" y="3076575"/>
          <p14:tracePt t="88672" x="7816850" y="3059113"/>
          <p14:tracePt t="88682" x="7824788" y="3041650"/>
          <p14:tracePt t="88687" x="7832725" y="3033713"/>
          <p14:tracePt t="88696" x="7832725" y="3016250"/>
          <p14:tracePt t="88703" x="7832725" y="3008313"/>
          <p14:tracePt t="88712" x="7832725" y="3000375"/>
          <p14:tracePt t="88720" x="7832725" y="2990850"/>
          <p14:tracePt t="88728" x="7832725" y="2982913"/>
          <p14:tracePt t="88735" x="7824788" y="2982913"/>
          <p14:tracePt t="88741" x="7816850" y="2965450"/>
          <p14:tracePt t="88749" x="7807325" y="2957513"/>
          <p14:tracePt t="88758" x="7807325" y="2949575"/>
          <p14:tracePt t="88765" x="7799388" y="2932113"/>
          <p14:tracePt t="88774" x="7799388" y="2922588"/>
          <p14:tracePt t="88790" x="7799388" y="2914650"/>
          <p14:tracePt t="88795" x="7799388" y="2906713"/>
          <p14:tracePt t="88804" x="7799388" y="2897188"/>
          <p14:tracePt t="88819" x="7799388" y="2889250"/>
          <p14:tracePt t="88827" x="7791450" y="2881313"/>
          <p14:tracePt t="88835" x="7781925" y="2881313"/>
          <p14:tracePt t="88851" x="7773988" y="2871788"/>
          <p14:tracePt t="88866" x="7773988" y="2863850"/>
          <p14:tracePt t="88889" x="7773988" y="2855913"/>
          <p14:tracePt t="88914" x="7773988" y="2846388"/>
          <p14:tracePt t="88921" x="7773988" y="2838450"/>
          <p14:tracePt t="88959" x="7773988" y="2830513"/>
          <p14:tracePt t="89007" x="7766050" y="2830513"/>
          <p14:tracePt t="89022" x="7748588" y="2830513"/>
          <p14:tracePt t="89031" x="7740650" y="2830513"/>
          <p14:tracePt t="89054" x="7723188" y="2830513"/>
          <p14:tracePt t="89061" x="7715250" y="2830513"/>
          <p14:tracePt t="89069" x="7697788" y="2820988"/>
          <p14:tracePt t="89075" x="7662863" y="2820988"/>
          <p14:tracePt t="89083" x="7629525" y="2820988"/>
          <p14:tracePt t="89092" x="7586663" y="2813050"/>
          <p14:tracePt t="89099" x="7545388" y="2813050"/>
          <p14:tracePt t="89109" x="7485063" y="2805113"/>
          <p14:tracePt t="89117" x="7400925" y="2805113"/>
          <p14:tracePt t="89125" x="7358063" y="2805113"/>
          <p14:tracePt t="89131" x="7315200" y="2805113"/>
          <p14:tracePt t="89137" x="7281863" y="2805113"/>
          <p14:tracePt t="89148" x="7246938" y="2805113"/>
          <p14:tracePt t="89153" x="7229475" y="2805113"/>
          <p14:tracePt t="89162" x="7196138" y="2795588"/>
          <p14:tracePt t="89170" x="7162800" y="2795588"/>
          <p14:tracePt t="89179" x="7137400" y="2795588"/>
          <p14:tracePt t="89186" x="7119938" y="2795588"/>
          <p14:tracePt t="89193" x="7094538" y="2795588"/>
          <p14:tracePt t="89199" x="7077075" y="2787650"/>
          <p14:tracePt t="89209" x="7069138" y="2787650"/>
          <p14:tracePt t="89215" x="7059613" y="2787650"/>
          <p14:tracePt t="89224" x="7043738" y="2787650"/>
          <p14:tracePt t="89232" x="7034213" y="2778125"/>
          <p14:tracePt t="89240" x="7026275" y="2778125"/>
          <p14:tracePt t="89248" x="7008813" y="2770188"/>
          <p14:tracePt t="89254" x="6983413" y="2762250"/>
          <p14:tracePt t="89262" x="6958013" y="2762250"/>
          <p14:tracePt t="89270" x="6932613" y="2762250"/>
          <p14:tracePt t="89278" x="6915150" y="2762250"/>
          <p14:tracePt t="89286" x="6889750" y="2762250"/>
          <p14:tracePt t="89294" x="6864350" y="2762250"/>
          <p14:tracePt t="89303" x="6848475" y="2762250"/>
          <p14:tracePt t="89310" x="6831013" y="2752725"/>
          <p14:tracePt t="89317" x="6805613" y="2752725"/>
          <p14:tracePt t="89325" x="6797675" y="2752725"/>
          <p14:tracePt t="89332" x="6770688" y="2752725"/>
          <p14:tracePt t="89341" x="6762750" y="2752725"/>
          <p14:tracePt t="89348" x="6754813" y="2752725"/>
          <p14:tracePt t="89356" x="6745288" y="2752725"/>
          <p14:tracePt t="89402" x="6737350" y="2752725"/>
          <p14:tracePt t="89417" x="6737350" y="2762250"/>
          <p14:tracePt t="89425" x="6737350" y="2770188"/>
          <p14:tracePt t="89520" x="6729413" y="2770188"/>
          <p14:tracePt t="89533" x="6729413" y="2778125"/>
          <p14:tracePt t="89542" x="6719888" y="2787650"/>
          <p14:tracePt t="89558" x="6719888" y="2795588"/>
          <p14:tracePt t="89565" x="6719888" y="2805113"/>
          <p14:tracePt t="89575" x="6711950" y="2813050"/>
          <p14:tracePt t="89581" x="6704013" y="2820988"/>
          <p14:tracePt t="89588" x="6694488" y="2838450"/>
          <p14:tracePt t="89597" x="6686550" y="2863850"/>
          <p14:tracePt t="89603" x="6678613" y="2889250"/>
          <p14:tracePt t="89612" x="6669088" y="2922588"/>
          <p14:tracePt t="89623" x="6661150" y="2957513"/>
          <p14:tracePt t="89628" x="6653213" y="2990850"/>
          <p14:tracePt t="89635" x="6643688" y="3025775"/>
          <p14:tracePt t="89644" x="6643688" y="3051175"/>
          <p14:tracePt t="89650" x="6643688" y="3067050"/>
          <p14:tracePt t="89659" x="6643688" y="3094038"/>
          <p14:tracePt t="89665" x="6643688" y="3109913"/>
          <p14:tracePt t="89681" x="6643688" y="3119438"/>
          <p14:tracePt t="89768" x="6669088" y="3119438"/>
          <p14:tracePt t="89776" x="6686550" y="3119438"/>
          <p14:tracePt t="89782" x="6729413" y="3119438"/>
          <p14:tracePt t="89791" x="6788150" y="3119438"/>
          <p14:tracePt t="89798" x="6864350" y="3119438"/>
          <p14:tracePt t="89807" x="7018338" y="3119438"/>
          <p14:tracePt t="89814" x="7102475" y="3119438"/>
          <p14:tracePt t="89821" x="7188200" y="3119438"/>
          <p14:tracePt t="89831" x="7272338" y="3119438"/>
          <p14:tracePt t="89837" x="7332663" y="3119438"/>
          <p14:tracePt t="89847" x="7383463" y="3119438"/>
          <p14:tracePt t="89853" x="7434263" y="3119438"/>
          <p14:tracePt t="89859" x="7477125" y="3119438"/>
          <p14:tracePt t="89867" x="7502525" y="3119438"/>
          <p14:tracePt t="89875" x="7527925" y="3119438"/>
          <p14:tracePt t="89883" x="7545388" y="3119438"/>
          <p14:tracePt t="89891" x="7553325" y="3109913"/>
          <p14:tracePt t="89899" x="7570788" y="3109913"/>
          <p14:tracePt t="89910" x="7586663" y="3101975"/>
          <p14:tracePt t="89921" x="7596188" y="3101975"/>
          <p14:tracePt t="89930" x="7612063" y="3101975"/>
          <p14:tracePt t="89937" x="7621588" y="3101975"/>
          <p14:tracePt t="89947" x="7646988" y="3094038"/>
          <p14:tracePt t="89953" x="7662863" y="3094038"/>
          <p14:tracePt t="89964" x="7672388" y="3084513"/>
          <p14:tracePt t="89970" x="7697788" y="3084513"/>
          <p14:tracePt t="89978" x="7715250" y="3076575"/>
          <p14:tracePt t="89983" x="7723188" y="3076575"/>
          <p14:tracePt t="89992" x="7731125" y="3067050"/>
          <p14:tracePt t="90000" x="7740650" y="3067050"/>
          <p14:tracePt t="90078" x="7740650" y="3059113"/>
          <p14:tracePt t="90086" x="7748588" y="3059113"/>
          <p14:tracePt t="90094" x="7766050" y="3041650"/>
          <p14:tracePt t="90102" x="7773988" y="3025775"/>
          <p14:tracePt t="90110" x="7781925" y="3025775"/>
          <p14:tracePt t="90116" x="7791450" y="3016250"/>
          <p14:tracePt t="90125" x="7799388" y="3008313"/>
          <p14:tracePt t="90132" x="7807325" y="3000375"/>
          <p14:tracePt t="90157" x="7807325" y="2990850"/>
          <p14:tracePt t="90164" x="7807325" y="2982913"/>
          <p14:tracePt t="90172" x="7807325" y="2974975"/>
          <p14:tracePt t="90178" x="7807325" y="2957513"/>
          <p14:tracePt t="90185" x="7807325" y="2949575"/>
          <p14:tracePt t="90194" x="7807325" y="2940050"/>
          <p14:tracePt t="90202" x="7807325" y="2922588"/>
          <p14:tracePt t="90217" x="7807325" y="2906713"/>
          <p14:tracePt t="90226" x="7807325" y="2897188"/>
          <p14:tracePt t="90233" x="7807325" y="2889250"/>
          <p14:tracePt t="90242" x="7807325" y="2881313"/>
          <p14:tracePt t="90250" x="7807325" y="2871788"/>
          <p14:tracePt t="90257" x="7807325" y="2863850"/>
          <p14:tracePt t="90264" x="7807325" y="2855913"/>
          <p14:tracePt t="90272" x="7807325" y="2846388"/>
          <p14:tracePt t="90280" x="7799388" y="2838450"/>
          <p14:tracePt t="90287" x="7791450" y="2838450"/>
          <p14:tracePt t="90297" x="7791450" y="2830513"/>
          <p14:tracePt t="90304" x="7791450" y="2820988"/>
          <p14:tracePt t="90436" x="7781925" y="2820988"/>
          <p14:tracePt t="90443" x="7773988" y="2813050"/>
          <p14:tracePt t="90449" x="7756525" y="2805113"/>
          <p14:tracePt t="90458" x="7723188" y="2787650"/>
          <p14:tracePt t="90465" x="7672388" y="2778125"/>
          <p14:tracePt t="90474" x="7637463" y="2770188"/>
          <p14:tracePt t="90482" x="7596188" y="2762250"/>
          <p14:tracePt t="90491" x="7553325" y="2752725"/>
          <p14:tracePt t="90499" x="7518400" y="2744788"/>
          <p14:tracePt t="90506" x="7459663" y="2744788"/>
          <p14:tracePt t="90513" x="7426325" y="2736850"/>
          <p14:tracePt t="90520" x="7408863" y="2736850"/>
          <p14:tracePt t="90530" x="7400925" y="2736850"/>
          <p14:tracePt t="90536" x="7391400" y="2736850"/>
          <p14:tracePt t="90544" x="7383463" y="2736850"/>
          <p14:tracePt t="90576" x="7373938" y="2736850"/>
          <p14:tracePt t="90582" x="7358063" y="2736850"/>
          <p14:tracePt t="90590" x="7323138" y="2736850"/>
          <p14:tracePt t="90598" x="7281863" y="2736850"/>
          <p14:tracePt t="90607" x="7221538" y="2736850"/>
          <p14:tracePt t="90613" x="7153275" y="2736850"/>
          <p14:tracePt t="90622" x="7094538" y="2736850"/>
          <p14:tracePt t="90630" x="7034213" y="2736850"/>
          <p14:tracePt t="90637" x="6975475" y="2736850"/>
          <p14:tracePt t="90644" x="6915150" y="2727325"/>
          <p14:tracePt t="90652" x="6907213" y="2727325"/>
          <p14:tracePt t="90659" x="6899275" y="2727325"/>
          <p14:tracePt t="90729" x="6889750" y="2727325"/>
          <p14:tracePt t="90762" x="6881813" y="2727325"/>
          <p14:tracePt t="90770" x="6873875" y="2727325"/>
          <p14:tracePt t="90775" x="6864350" y="2727325"/>
          <p14:tracePt t="90784" x="6838950" y="2727325"/>
          <p14:tracePt t="90792" x="6831013" y="2727325"/>
          <p14:tracePt t="90800" x="6823075" y="2727325"/>
          <p14:tracePt t="90808" x="6805613" y="2727325"/>
          <p14:tracePt t="90818" x="6797675" y="2727325"/>
          <p14:tracePt t="90854" x="6788150" y="2727325"/>
          <p14:tracePt t="90926" x="6780213" y="2727325"/>
          <p14:tracePt t="90957" x="6780213" y="2744788"/>
          <p14:tracePt t="90963" x="6770688" y="2770188"/>
          <p14:tracePt t="90971" x="6762750" y="2787650"/>
          <p14:tracePt t="90980" x="6754813" y="2805113"/>
          <p14:tracePt t="90987" x="6745288" y="2820988"/>
          <p14:tracePt t="90994" x="6745288" y="2838450"/>
          <p14:tracePt t="91002" x="6737350" y="2846388"/>
          <p14:tracePt t="91010" x="6729413" y="2855913"/>
          <p14:tracePt t="91017" x="6729413" y="2863850"/>
          <p14:tracePt t="91025" x="6719888" y="2889250"/>
          <p14:tracePt t="91034" x="6711950" y="2906713"/>
          <p14:tracePt t="91041" x="6694488" y="2932113"/>
          <p14:tracePt t="91049" x="6686550" y="2957513"/>
          <p14:tracePt t="91055" x="6678613" y="2974975"/>
          <p14:tracePt t="91064" x="6653213" y="3033713"/>
          <p14:tracePt t="91071" x="6643688" y="3059113"/>
          <p14:tracePt t="91079" x="6635750" y="3076575"/>
          <p14:tracePt t="91087" x="6635750" y="3084513"/>
          <p14:tracePt t="91096" x="6635750" y="3101975"/>
          <p14:tracePt t="91196" x="6643688" y="3109913"/>
          <p14:tracePt t="91204" x="6704013" y="3109913"/>
          <p14:tracePt t="91213" x="6754813" y="3109913"/>
          <p14:tracePt t="91220" x="6813550" y="3109913"/>
          <p14:tracePt t="91230" x="6889750" y="3119438"/>
          <p14:tracePt t="91235" x="6975475" y="3119438"/>
          <p14:tracePt t="91242" x="7059613" y="3119438"/>
          <p14:tracePt t="91250" x="7145338" y="3135313"/>
          <p14:tracePt t="91259" x="7246938" y="3144838"/>
          <p14:tracePt t="91266" x="7332663" y="3144838"/>
          <p14:tracePt t="91274" x="7391400" y="3144838"/>
          <p14:tracePt t="91281" x="7434263" y="3144838"/>
          <p14:tracePt t="91291" x="7459663" y="3152775"/>
          <p14:tracePt t="91297" x="7467600" y="3152775"/>
          <p14:tracePt t="91308" x="7485063" y="3152775"/>
          <p14:tracePt t="91320" x="7493000" y="3152775"/>
          <p14:tracePt t="91337" x="7510463" y="3152775"/>
          <p14:tracePt t="91346" x="7545388" y="3160713"/>
          <p14:tracePt t="91352" x="7561263" y="3160713"/>
          <p14:tracePt t="91360" x="7596188" y="3160713"/>
          <p14:tracePt t="91367" x="7621588" y="3160713"/>
          <p14:tracePt t="91374" x="7637463" y="3160713"/>
          <p14:tracePt t="91382" x="7654925" y="3160713"/>
          <p14:tracePt t="91391" x="7662863" y="3160713"/>
          <p14:tracePt t="91521" x="7662863" y="3152775"/>
          <p14:tracePt t="91529" x="7662863" y="3144838"/>
          <p14:tracePt t="91537" x="7662863" y="3127375"/>
          <p14:tracePt t="91545" x="7662863" y="3119438"/>
          <p14:tracePt t="91553" x="7662863" y="3101975"/>
          <p14:tracePt t="91562" x="7662863" y="3084513"/>
          <p14:tracePt t="91567" x="7654925" y="3059113"/>
          <p14:tracePt t="91575" x="7637463" y="3041650"/>
          <p14:tracePt t="91584" x="7629525" y="3016250"/>
          <p14:tracePt t="91591" x="7621588" y="2990850"/>
          <p14:tracePt t="91600" x="7621588" y="2982913"/>
          <p14:tracePt t="91607" x="7612063" y="2982913"/>
          <p14:tracePt t="92019" x="7586663" y="2982913"/>
          <p14:tracePt t="92028" x="7545388" y="2982913"/>
          <p14:tracePt t="92034" x="7510463" y="2982913"/>
          <p14:tracePt t="92041" x="7485063" y="2982913"/>
          <p14:tracePt t="92082" x="7477125" y="2982913"/>
          <p14:tracePt t="92090" x="7467600" y="2974975"/>
          <p14:tracePt t="92095" x="7459663" y="2940050"/>
          <p14:tracePt t="92104" x="7416800" y="2889250"/>
          <p14:tracePt t="92112" x="7383463" y="2838450"/>
          <p14:tracePt t="92120" x="7373938" y="2813050"/>
          <p14:tracePt t="92128" x="7366000" y="2736850"/>
          <p14:tracePt t="92135" x="7340600" y="2617788"/>
          <p14:tracePt t="92145" x="7315200" y="2438400"/>
          <p14:tracePt t="92151" x="7256463" y="2209800"/>
          <p14:tracePt t="92162" x="7178675" y="2005013"/>
          <p14:tracePt t="92165" x="7102475" y="1766888"/>
          <p14:tracePt t="92174" x="7008813" y="1520825"/>
          <p14:tracePt t="92182" x="6889750" y="1249363"/>
          <p14:tracePt t="92191" x="6770688" y="1003300"/>
          <p14:tracePt t="92199" x="6678613" y="790575"/>
          <p14:tracePt t="92210" x="6618288" y="671513"/>
          <p14:tracePt t="93906" x="6508750" y="492125"/>
          <p14:tracePt t="93914" x="6550025" y="577850"/>
          <p14:tracePt t="93921" x="6592888" y="671513"/>
          <p14:tracePt t="93929" x="6626225" y="773113"/>
          <p14:tracePt t="93938" x="6661150" y="874713"/>
          <p14:tracePt t="93945" x="6686550" y="993775"/>
          <p14:tracePt t="93951" x="6711950" y="1096963"/>
          <p14:tracePt t="93960" x="6729413" y="1181100"/>
          <p14:tracePt t="93967" x="6745288" y="1282700"/>
          <p14:tracePt t="93976" x="6762750" y="1385888"/>
          <p14:tracePt t="93984" x="6788150" y="1487488"/>
          <p14:tracePt t="93999" x="6838950" y="1631950"/>
          <p14:tracePt t="94001" x="6856413" y="1708150"/>
          <p14:tracePt t="94008" x="6889750" y="1766888"/>
          <p14:tracePt t="94015" x="6907213" y="1819275"/>
          <p14:tracePt t="94022" x="6942138" y="1870075"/>
          <p14:tracePt t="94029" x="6967538" y="1895475"/>
          <p14:tracePt t="94038" x="6975475" y="1911350"/>
          <p14:tracePt t="94045" x="6992938" y="1938338"/>
          <p14:tracePt t="94053" x="7008813" y="1946275"/>
          <p14:tracePt t="94063" x="7018338" y="1963738"/>
          <p14:tracePt t="94070" x="7034213" y="1979613"/>
          <p14:tracePt t="94084" x="7034213" y="1989138"/>
          <p14:tracePt t="94093" x="7034213" y="2005013"/>
          <p14:tracePt t="94110" x="7043738" y="2014538"/>
          <p14:tracePt t="94116" x="7043738" y="2022475"/>
          <p14:tracePt t="94132" x="7051675" y="2030413"/>
          <p14:tracePt t="94141" x="7051675" y="2039938"/>
          <p14:tracePt t="94240" x="7051675" y="2030413"/>
          <p14:tracePt t="94247" x="7051675" y="1946275"/>
          <p14:tracePt t="94258" x="7034213" y="1801813"/>
          <p14:tracePt t="94264" x="7008813" y="1657350"/>
          <p14:tracePt t="94271" x="7008813" y="1444625"/>
          <p14:tracePt t="94277" x="7018338" y="1333500"/>
          <p14:tracePt t="94285" x="7018338" y="1223963"/>
          <p14:tracePt t="94293" x="7018338" y="1104900"/>
          <p14:tracePt t="94301" x="7018338" y="1011238"/>
          <p14:tracePt t="94310" x="7018338" y="925513"/>
          <p14:tracePt t="94318" x="7018338" y="833438"/>
          <p14:tracePt t="94326" x="7000875" y="765175"/>
          <p14:tracePt t="94334" x="6992938" y="688975"/>
          <p14:tracePt t="94343" x="6983413" y="646113"/>
          <p14:tracePt t="94348" x="6975475" y="611188"/>
          <p14:tracePt t="94357" x="6975475" y="603250"/>
          <p14:tracePt t="94363" x="6975475" y="595313"/>
          <p14:tracePt t="94433" x="6975475" y="585788"/>
          <p14:tracePt t="94441" x="6975475" y="569913"/>
          <p14:tracePt t="94449" x="6975475" y="552450"/>
          <p14:tracePt t="94458" x="6975475" y="534988"/>
          <p14:tracePt t="94471" x="6967538" y="527050"/>
          <p14:tracePt t="94479" x="6967538" y="519113"/>
          <p14:tracePt t="94495" x="6967538" y="501650"/>
          <p14:tracePt t="94504" x="6958013" y="484188"/>
          <p14:tracePt t="99956" x="7264400" y="519113"/>
          <p14:tracePt t="99963" x="7256463" y="603250"/>
          <p14:tracePt t="99972" x="7239000" y="704850"/>
          <p14:tracePt t="99978" x="7221538" y="815975"/>
          <p14:tracePt t="99987" x="7196138" y="935038"/>
          <p14:tracePt t="99993" x="7188200" y="1062038"/>
          <p14:tracePt t="100003" x="7170738" y="1189038"/>
          <p14:tracePt t="100010" x="7162800" y="1300163"/>
          <p14:tracePt t="100018" x="7137400" y="1419225"/>
          <p14:tracePt t="100026" x="7102475" y="1538288"/>
          <p14:tracePt t="100034" x="7069138" y="1639888"/>
          <p14:tracePt t="100041" x="7026275" y="1751013"/>
          <p14:tracePt t="100048" x="6975475" y="1860550"/>
          <p14:tracePt t="100059" x="6942138" y="1946275"/>
          <p14:tracePt t="100064" x="6899275" y="2039938"/>
          <p14:tracePt t="100071" x="6881813" y="2098675"/>
          <p14:tracePt t="100080" x="6864350" y="2141538"/>
          <p14:tracePt t="100087" x="6856413" y="2192338"/>
          <p14:tracePt t="100096" x="6838950" y="2268538"/>
          <p14:tracePt t="100101" x="6831013" y="2293938"/>
          <p14:tracePt t="100110" x="6823075" y="2319338"/>
          <p14:tracePt t="100117" x="6813550" y="2354263"/>
          <p14:tracePt t="100126" x="6805613" y="2371725"/>
          <p14:tracePt t="100133" x="6788150" y="2379663"/>
          <p14:tracePt t="100142" x="6780213" y="2397125"/>
          <p14:tracePt t="100150" x="6762750" y="2413000"/>
          <p14:tracePt t="100158" x="6737350" y="2430463"/>
          <p14:tracePt t="100164" x="6704013" y="2455863"/>
          <p14:tracePt t="100171" x="6669088" y="2473325"/>
          <p14:tracePt t="100180" x="6618288" y="2516188"/>
          <p14:tracePt t="100188" x="6567488" y="2541588"/>
          <p14:tracePt t="100196" x="6499225" y="2582863"/>
          <p14:tracePt t="100204" x="6448425" y="2643188"/>
          <p14:tracePt t="100223" x="6311900" y="2711450"/>
          <p14:tracePt t="100229" x="6245225" y="2744788"/>
          <p14:tracePt t="100234" x="6159500" y="2805113"/>
          <p14:tracePt t="100241" x="6116638" y="2830513"/>
          <p14:tracePt t="100250" x="6083300" y="2846388"/>
          <p14:tracePt t="100259" x="6057900" y="2863850"/>
          <p14:tracePt t="100265" x="6040438" y="2881313"/>
          <p14:tracePt t="100274" x="6024563" y="2897188"/>
          <p14:tracePt t="100281" x="6007100" y="2906713"/>
          <p14:tracePt t="100293" x="5989638" y="2914650"/>
          <p14:tracePt t="100295" x="5989638" y="2932113"/>
          <p14:tracePt t="100304" x="5972175" y="2949575"/>
          <p14:tracePt t="100311" x="5964238" y="2957513"/>
          <p14:tracePt t="100320" x="5956300" y="2965450"/>
          <p14:tracePt t="100327" x="5946775" y="2982913"/>
          <p14:tracePt t="100337" x="5938838" y="2982913"/>
          <p14:tracePt t="100344" x="5921375" y="2990850"/>
          <p14:tracePt t="100365" x="5913438" y="2990850"/>
          <p14:tracePt t="100381" x="5905500" y="2990850"/>
          <p14:tracePt t="100413" x="5895975" y="2990850"/>
          <p14:tracePt t="100429" x="5888038" y="2990850"/>
          <p14:tracePt t="100437" x="5880100" y="3000375"/>
          <p14:tracePt t="100444" x="5870575" y="3000375"/>
          <p14:tracePt t="100451" x="5853113" y="3000375"/>
          <p14:tracePt t="100460" x="5827713" y="3008313"/>
          <p14:tracePt t="100468" x="5819775" y="3008313"/>
          <p14:tracePt t="100475" x="5794375" y="3008313"/>
          <p14:tracePt t="100484" x="5776913" y="3008313"/>
          <p14:tracePt t="100492" x="5751513" y="3008313"/>
          <p14:tracePt t="100498" x="5726113" y="3000375"/>
          <p14:tracePt t="100507" x="5700713" y="2990850"/>
          <p14:tracePt t="100514" x="5657850" y="2974975"/>
          <p14:tracePt t="100524" x="5624513" y="2965450"/>
          <p14:tracePt t="100530" x="5591175" y="2957513"/>
          <p14:tracePt t="100537" x="5565775" y="2957513"/>
          <p14:tracePt t="100546" x="5538788" y="2949575"/>
          <p14:tracePt t="100554" x="5513388" y="2940050"/>
          <p14:tracePt t="100560" x="5497513" y="2940050"/>
          <p14:tracePt t="100575" x="5487988" y="2940050"/>
          <p14:tracePt t="100625" x="5480050" y="2940050"/>
          <p14:tracePt t="100653" x="5454650" y="2940050"/>
          <p14:tracePt t="100661" x="5437188" y="2940050"/>
          <p14:tracePt t="100671" x="5411788" y="2940050"/>
          <p14:tracePt t="100679" x="5378450" y="2940050"/>
          <p14:tracePt t="100688" x="5343525" y="2940050"/>
          <p14:tracePt t="100694" x="5335588" y="2940050"/>
          <p14:tracePt t="100700" x="5318125" y="2940050"/>
          <p14:tracePt t="100716" x="5310188" y="2940050"/>
          <p14:tracePt t="100756" x="5310188" y="2949575"/>
          <p14:tracePt t="100762" x="5318125" y="2949575"/>
          <p14:tracePt t="100772" x="5318125" y="2965450"/>
          <p14:tracePt t="100778" x="5318125" y="2974975"/>
          <p14:tracePt t="100787" x="5318125" y="2982913"/>
          <p14:tracePt t="100793" x="5318125" y="3000375"/>
          <p14:tracePt t="100809" x="5318125" y="3016250"/>
          <p14:tracePt t="100818" x="5318125" y="3025775"/>
          <p14:tracePt t="100825" x="5318125" y="3033713"/>
          <p14:tracePt t="100832" x="5327650" y="3041650"/>
          <p14:tracePt t="100841" x="5327650" y="3051175"/>
          <p14:tracePt t="100847" x="5327650" y="3059113"/>
          <p14:tracePt t="100857" x="5327650" y="3067050"/>
          <p14:tracePt t="100864" x="5335588" y="3076575"/>
          <p14:tracePt t="100874" x="5343525" y="3084513"/>
          <p14:tracePt t="100881" x="5353050" y="3094038"/>
          <p14:tracePt t="100893" x="5360988" y="3094038"/>
          <p14:tracePt t="100904" x="5368925" y="3101975"/>
          <p14:tracePt t="100910" x="5378450" y="3101975"/>
          <p14:tracePt t="100917" x="5403850" y="3101975"/>
          <p14:tracePt t="100926" x="5446713" y="3119438"/>
          <p14:tracePt t="100934" x="5522913" y="3127375"/>
          <p14:tracePt t="100942" x="5581650" y="3127375"/>
          <p14:tracePt t="100950" x="5624513" y="3135313"/>
          <p14:tracePt t="100955" x="5683250" y="3135313"/>
          <p14:tracePt t="100964" x="5726113" y="3144838"/>
          <p14:tracePt t="100973" x="5768975" y="3144838"/>
          <p14:tracePt t="100980" x="5819775" y="3152775"/>
          <p14:tracePt t="100989" x="5845175" y="3152775"/>
          <p14:tracePt t="100996" x="5880100" y="3152775"/>
          <p14:tracePt t="101004" x="5913438" y="3152775"/>
          <p14:tracePt t="101011" x="5938838" y="3160713"/>
          <p14:tracePt t="101020" x="5956300" y="3160713"/>
          <p14:tracePt t="101025" x="5972175" y="3160713"/>
          <p14:tracePt t="101034" x="5981700" y="3160713"/>
          <p14:tracePt t="101058" x="5989638" y="3160713"/>
          <p14:tracePt t="101074" x="6007100" y="3160713"/>
          <p14:tracePt t="101165" x="6015038" y="3152775"/>
          <p14:tracePt t="101175" x="6024563" y="3144838"/>
          <p14:tracePt t="101182" x="6040438" y="3127375"/>
          <p14:tracePt t="101191" x="6057900" y="3109913"/>
          <p14:tracePt t="101203" x="6065838" y="3084513"/>
          <p14:tracePt t="101209" x="6083300" y="3067050"/>
          <p14:tracePt t="101213" x="6100763" y="3041650"/>
          <p14:tracePt t="101223" x="6108700" y="3033713"/>
          <p14:tracePt t="101227" x="6116638" y="3016250"/>
          <p14:tracePt t="101243" x="6116638" y="3008313"/>
          <p14:tracePt t="101253" x="6116638" y="3000375"/>
          <p14:tracePt t="101260" x="6116638" y="2990850"/>
          <p14:tracePt t="101276" x="6116638" y="2982913"/>
          <p14:tracePt t="101284" x="6116638" y="2974975"/>
          <p14:tracePt t="101298" x="6116638" y="2965450"/>
          <p14:tracePt t="101305" x="6108700" y="2957513"/>
          <p14:tracePt t="101360" x="6108700" y="2949575"/>
          <p14:tracePt t="101477" x="6100763" y="2949575"/>
          <p14:tracePt t="101492" x="6091238" y="2949575"/>
          <p14:tracePt t="101500" x="6083300" y="2949575"/>
          <p14:tracePt t="101515" x="6065838" y="2949575"/>
          <p14:tracePt t="101524" x="6057900" y="2949575"/>
          <p14:tracePt t="101531" x="6040438" y="2949575"/>
          <p14:tracePt t="101540" x="6024563" y="2949575"/>
          <p14:tracePt t="101547" x="6007100" y="2957513"/>
          <p14:tracePt t="101554" x="5997575" y="2957513"/>
          <p14:tracePt t="101561" x="5981700" y="2957513"/>
          <p14:tracePt t="101578" x="5972175" y="2957513"/>
          <p14:tracePt t="101586" x="5964238" y="2957513"/>
          <p14:tracePt t="101610" x="5946775" y="2957513"/>
          <p14:tracePt t="101616" x="5938838" y="2957513"/>
          <p14:tracePt t="101625" x="5921375" y="2957513"/>
          <p14:tracePt t="101632" x="5880100" y="2957513"/>
          <p14:tracePt t="101642" x="5853113" y="2957513"/>
          <p14:tracePt t="101648" x="5837238" y="2957513"/>
          <p14:tracePt t="101658" x="5811838" y="2957513"/>
          <p14:tracePt t="101663" x="5794375" y="2957513"/>
          <p14:tracePt t="101672" x="5786438" y="2957513"/>
          <p14:tracePt t="101679" x="5776913" y="2957513"/>
          <p14:tracePt t="101686" x="5768975" y="2957513"/>
          <p14:tracePt t="101725" x="5761038" y="2957513"/>
          <p14:tracePt t="101736" x="5751513" y="2957513"/>
          <p14:tracePt t="101742" x="5743575" y="2957513"/>
          <p14:tracePt t="101748" x="5735638" y="2957513"/>
          <p14:tracePt t="101757" x="5726113" y="2957513"/>
          <p14:tracePt t="101764" x="5718175" y="2957513"/>
          <p14:tracePt t="101773" x="5700713" y="2957513"/>
          <p14:tracePt t="101780" x="5675313" y="2957513"/>
          <p14:tracePt t="101787" x="5667375" y="2957513"/>
          <p14:tracePt t="101796" x="5649913" y="2957513"/>
          <p14:tracePt t="101803" x="5641975" y="2957513"/>
          <p14:tracePt t="101812" x="5632450" y="2957513"/>
          <p14:tracePt t="101820" x="5624513" y="2957513"/>
          <p14:tracePt t="101825" x="5616575" y="2957513"/>
          <p14:tracePt t="101834" x="5607050" y="2957513"/>
          <p14:tracePt t="101850" x="5599113" y="2957513"/>
          <p14:tracePt t="101912" x="5581650" y="2957513"/>
          <p14:tracePt t="101919" x="5573713" y="2957513"/>
          <p14:tracePt t="101927" x="5565775" y="2957513"/>
          <p14:tracePt t="101935" x="5556250" y="2957513"/>
          <p14:tracePt t="101942" x="5548313" y="2957513"/>
          <p14:tracePt t="101950" x="5538788" y="2957513"/>
          <p14:tracePt t="101959" x="5530850" y="2957513"/>
          <p14:tracePt t="101976" x="5522913" y="2957513"/>
          <p14:tracePt t="101981" x="5505450" y="2957513"/>
          <p14:tracePt t="101997" x="5497513" y="2957513"/>
          <p14:tracePt t="102007" x="5487988" y="2957513"/>
          <p14:tracePt t="102012" x="5480050" y="2957513"/>
          <p14:tracePt t="102019" x="5472113" y="2957513"/>
          <p14:tracePt t="102036" x="5454650" y="2957513"/>
          <p14:tracePt t="102052" x="5446713" y="2957513"/>
          <p14:tracePt t="102060" x="5437188" y="2957513"/>
          <p14:tracePt t="102069" x="5429250" y="2957513"/>
          <p14:tracePt t="102075" x="5421313" y="2957513"/>
          <p14:tracePt t="102082" x="5403850" y="2957513"/>
          <p14:tracePt t="102091" x="5386388" y="2957513"/>
          <p14:tracePt t="102098" x="5368925" y="2957513"/>
          <p14:tracePt t="102108" x="5353050" y="2957513"/>
          <p14:tracePt t="102114" x="5343525" y="2957513"/>
          <p14:tracePt t="102123" x="5335588" y="2965450"/>
          <p14:tracePt t="102176" x="5335588" y="2974975"/>
          <p14:tracePt t="102262" x="5335588" y="2982913"/>
          <p14:tracePt t="102269" x="5335588" y="2990850"/>
          <p14:tracePt t="102337" x="5343525" y="3000375"/>
          <p14:tracePt t="102353" x="5353050" y="3008313"/>
          <p14:tracePt t="102361" x="5360988" y="3016250"/>
          <p14:tracePt t="102386" x="5360988" y="3033713"/>
          <p14:tracePt t="102408" x="5360988" y="3041650"/>
          <p14:tracePt t="102416" x="5360988" y="3051175"/>
          <p14:tracePt t="102424" x="5360988" y="3059113"/>
          <p14:tracePt t="102441" x="5368925" y="3067050"/>
          <p14:tracePt t="102457" x="5378450" y="3084513"/>
          <p14:tracePt t="102469" x="5386388" y="3101975"/>
          <p14:tracePt t="102478" x="5386388" y="3109913"/>
          <p14:tracePt t="102486" x="5386388" y="3119438"/>
          <p14:tracePt t="102493" x="5386388" y="3127375"/>
          <p14:tracePt t="102510" x="5386388" y="3144838"/>
          <p14:tracePt t="102521" x="5378450" y="3152775"/>
          <p14:tracePt t="102541" x="5368925" y="3160713"/>
          <p14:tracePt t="102587" x="5360988" y="3160713"/>
          <p14:tracePt t="102658" x="5353050" y="3160713"/>
          <p14:tracePt t="102695" x="5353050" y="3152775"/>
          <p14:tracePt t="102712" x="5360988" y="3152775"/>
          <p14:tracePt t="102734" x="5368925" y="3152775"/>
          <p14:tracePt t="102742" x="5378450" y="3152775"/>
          <p14:tracePt t="102751" x="5386388" y="3152775"/>
          <p14:tracePt t="102758" x="5411788" y="3152775"/>
          <p14:tracePt t="102765" x="5437188" y="3152775"/>
          <p14:tracePt t="102774" x="5462588" y="3152775"/>
          <p14:tracePt t="102781" x="5497513" y="3152775"/>
          <p14:tracePt t="102790" x="5530850" y="3152775"/>
          <p14:tracePt t="102798" x="5565775" y="3152775"/>
          <p14:tracePt t="102803" x="5607050" y="3160713"/>
          <p14:tracePt t="102812" x="5649913" y="3160713"/>
          <p14:tracePt t="102820" x="5683250" y="3160713"/>
          <p14:tracePt t="102827" x="5726113" y="3170238"/>
          <p14:tracePt t="102835" x="5761038" y="3170238"/>
          <p14:tracePt t="102844" x="5776913" y="3170238"/>
          <p14:tracePt t="102855" x="5794375" y="3170238"/>
          <p14:tracePt t="102860" x="5811838" y="3170238"/>
          <p14:tracePt t="102869" x="5819775" y="3170238"/>
          <p14:tracePt t="102874" x="5827713" y="3170238"/>
          <p14:tracePt t="102882" x="5837238" y="3170238"/>
          <p14:tracePt t="102891" x="5837238" y="3160713"/>
          <p14:tracePt t="102898" x="5845175" y="3160713"/>
          <p14:tracePt t="102907" x="5853113" y="3160713"/>
          <p14:tracePt t="102913" x="5862638" y="3160713"/>
          <p14:tracePt t="102921" x="5870575" y="3160713"/>
          <p14:tracePt t="102936" x="5880100" y="3160713"/>
          <p14:tracePt t="102952" x="5888038" y="3160713"/>
          <p14:tracePt t="102960" x="5895975" y="3160713"/>
          <p14:tracePt t="102976" x="5905500" y="3160713"/>
          <p14:tracePt t="102998" x="5913438" y="3160713"/>
          <p14:tracePt t="103013" x="5921375" y="3160713"/>
          <p14:tracePt t="103038" x="5921375" y="3152775"/>
          <p14:tracePt t="103045" x="5930900" y="3152775"/>
          <p14:tracePt t="103053" x="5938838" y="3152775"/>
          <p14:tracePt t="103059" x="5946775" y="3144838"/>
          <p14:tracePt t="103070" x="5956300" y="3144838"/>
          <p14:tracePt t="103076" x="5964238" y="3127375"/>
          <p14:tracePt t="103085" x="5981700" y="3109913"/>
          <p14:tracePt t="103092" x="5989638" y="3101975"/>
          <p14:tracePt t="103103" x="6007100" y="3084513"/>
          <p14:tracePt t="103109" x="6024563" y="3084513"/>
          <p14:tracePt t="103115" x="6049963" y="3076575"/>
          <p14:tracePt t="103125" x="6057900" y="3067050"/>
          <p14:tracePt t="103130" x="6075363" y="3059113"/>
          <p14:tracePt t="103139" x="6091238" y="3059113"/>
          <p14:tracePt t="103145" x="6091238" y="3051175"/>
          <p14:tracePt t="103154" x="6100763" y="3051175"/>
          <p14:tracePt t="103201" x="6108700" y="3051175"/>
          <p14:tracePt t="103208" x="6116638" y="3051175"/>
          <p14:tracePt t="103219" x="6116638" y="3041650"/>
          <p14:tracePt t="103225" x="6116638" y="3033713"/>
          <p14:tracePt t="103231" x="6126163" y="3025775"/>
          <p14:tracePt t="103240" x="6134100" y="3016250"/>
          <p14:tracePt t="103247" x="6142038" y="3008313"/>
          <p14:tracePt t="103257" x="6142038" y="3000375"/>
          <p14:tracePt t="103262" x="6142038" y="2982913"/>
          <p14:tracePt t="103272" x="6142038" y="2974975"/>
          <p14:tracePt t="103279" x="6142038" y="2965450"/>
          <p14:tracePt t="103289" x="6142038" y="2949575"/>
          <p14:tracePt t="103295" x="6142038" y="2932113"/>
          <p14:tracePt t="103303" x="6142038" y="2922588"/>
          <p14:tracePt t="103309" x="6142038" y="2897188"/>
          <p14:tracePt t="103320" x="6134100" y="2871788"/>
          <p14:tracePt t="103326" x="6126163" y="2863850"/>
          <p14:tracePt t="103331" x="6116638" y="2855913"/>
          <p14:tracePt t="103344" x="6108700" y="2846388"/>
          <p14:tracePt t="103347" x="6108700" y="2838450"/>
          <p14:tracePt t="103371" x="6100763" y="2838450"/>
          <p14:tracePt t="103393" x="6091238" y="2838450"/>
          <p14:tracePt t="103418" x="6083300" y="2838450"/>
          <p14:tracePt t="103434" x="6065838" y="2838450"/>
          <p14:tracePt t="103441" x="6057900" y="2838450"/>
          <p14:tracePt t="103451" x="6007100" y="2838450"/>
          <p14:tracePt t="103458" x="5989638" y="2846388"/>
          <p14:tracePt t="103465" x="5956300" y="2855913"/>
          <p14:tracePt t="103471" x="5913438" y="2855913"/>
          <p14:tracePt t="103479" x="5870575" y="2855913"/>
          <p14:tracePt t="103487" x="5819775" y="2863850"/>
          <p14:tracePt t="103495" x="5776913" y="2863850"/>
          <p14:tracePt t="103504" x="5743575" y="2863850"/>
          <p14:tracePt t="103512" x="5718175" y="2863850"/>
          <p14:tracePt t="103520" x="5683250" y="2863850"/>
          <p14:tracePt t="103526" x="5657850" y="2863850"/>
          <p14:tracePt t="103534" x="5632450" y="2863850"/>
          <p14:tracePt t="103542" x="5616575" y="2863850"/>
          <p14:tracePt t="103552" x="5599113" y="2863850"/>
          <p14:tracePt t="103558" x="5591175" y="2863850"/>
          <p14:tracePt t="103568" x="5573713" y="2863850"/>
          <p14:tracePt t="103575" x="5565775" y="2863850"/>
          <p14:tracePt t="103582" x="5556250" y="2863850"/>
          <p14:tracePt t="103588" x="5530850" y="2863850"/>
          <p14:tracePt t="103595" x="5513388" y="2863850"/>
          <p14:tracePt t="103604" x="5497513" y="2863850"/>
          <p14:tracePt t="103611" x="5480050" y="2863850"/>
          <p14:tracePt t="103620" x="5454650" y="2863850"/>
          <p14:tracePt t="103627" x="5446713" y="2863850"/>
          <p14:tracePt t="103636" x="5429250" y="2863850"/>
          <p14:tracePt t="103643" x="5421313" y="2863850"/>
          <p14:tracePt t="103783" x="5421313" y="2871788"/>
          <p14:tracePt t="103797" x="5421313" y="2881313"/>
          <p14:tracePt t="103830" x="5421313" y="2889250"/>
          <p14:tracePt t="103846" x="5421313" y="2906713"/>
          <p14:tracePt t="103860" x="5421313" y="2914650"/>
          <p14:tracePt t="103868" x="5421313" y="2932113"/>
          <p14:tracePt t="103876" x="5429250" y="2949575"/>
          <p14:tracePt t="103884" x="5429250" y="2965450"/>
          <p14:tracePt t="103892" x="5437188" y="2982913"/>
          <p14:tracePt t="103901" x="5437188" y="3000375"/>
          <p14:tracePt t="103908" x="5437188" y="3025775"/>
          <p14:tracePt t="103918" x="5437188" y="3041650"/>
          <p14:tracePt t="103922" x="5446713" y="3059113"/>
          <p14:tracePt t="103929" x="5446713" y="3084513"/>
          <p14:tracePt t="103937" x="5454650" y="3094038"/>
          <p14:tracePt t="103945" x="5454650" y="3109913"/>
          <p14:tracePt t="103953" x="5462588" y="3119438"/>
          <p14:tracePt t="103962" x="5472113" y="3127375"/>
          <p14:tracePt t="103970" x="5480050" y="3127375"/>
          <p14:tracePt t="103984" x="5487988" y="3127375"/>
          <p14:tracePt t="104001" x="5497513" y="3127375"/>
          <p14:tracePt t="104032" x="5522913" y="3135313"/>
          <p14:tracePt t="104041" x="5556250" y="3135313"/>
          <p14:tracePt t="104047" x="5607050" y="3135313"/>
          <p14:tracePt t="104055" x="5667375" y="3144838"/>
          <p14:tracePt t="104061" x="5708650" y="3144838"/>
          <p14:tracePt t="104070" x="5751513" y="3144838"/>
          <p14:tracePt t="104077" x="5786438" y="3144838"/>
          <p14:tracePt t="104085" x="5819775" y="3144838"/>
          <p14:tracePt t="104094" x="5837238" y="3144838"/>
          <p14:tracePt t="104101" x="5853113" y="3144838"/>
          <p14:tracePt t="104110" x="5870575" y="3144838"/>
          <p14:tracePt t="104118" x="5880100" y="3144838"/>
          <p14:tracePt t="104124" x="5895975" y="3144838"/>
          <p14:tracePt t="104133" x="5905500" y="3144838"/>
          <p14:tracePt t="104142" x="5921375" y="3144838"/>
          <p14:tracePt t="104148" x="5956300" y="3144838"/>
          <p14:tracePt t="104156" x="5972175" y="3144838"/>
          <p14:tracePt t="104163" x="6007100" y="3144838"/>
          <p14:tracePt t="104172" x="6032500" y="3144838"/>
          <p14:tracePt t="104177" x="6057900" y="3144838"/>
          <p14:tracePt t="104185" x="6075363" y="3144838"/>
          <p14:tracePt t="104194" x="6091238" y="3144838"/>
          <p14:tracePt t="104218" x="6116638" y="3144838"/>
          <p14:tracePt t="104234" x="6126163" y="3144838"/>
          <p14:tracePt t="104411" x="6126163" y="3135313"/>
          <p14:tracePt t="104419" x="6126163" y="3109913"/>
          <p14:tracePt t="104427" x="6126163" y="3076575"/>
          <p14:tracePt t="104435" x="6126163" y="3059113"/>
          <p14:tracePt t="104441" x="6126163" y="3033713"/>
          <p14:tracePt t="104449" x="6126163" y="3008313"/>
          <p14:tracePt t="104457" x="6126163" y="3000375"/>
          <p14:tracePt t="104465" x="6126163" y="2990850"/>
          <p14:tracePt t="104473" x="6126163" y="2982913"/>
          <p14:tracePt t="104489" x="6134100" y="2982913"/>
          <p14:tracePt t="104923" x="6126163" y="2982913"/>
          <p14:tracePt t="104931" x="6083300" y="2982913"/>
          <p14:tracePt t="104939" x="6057900" y="2990850"/>
          <p14:tracePt t="104948" x="6024563" y="2990850"/>
          <p14:tracePt t="104955" x="5981700" y="2990850"/>
          <p14:tracePt t="104963" x="5946775" y="2990850"/>
          <p14:tracePt t="104972" x="5905500" y="2990850"/>
          <p14:tracePt t="104977" x="5853113" y="2990850"/>
          <p14:tracePt t="104985" x="5802313" y="3000375"/>
          <p14:tracePt t="104992" x="5761038" y="3000375"/>
          <p14:tracePt t="105001" x="5718175" y="3000375"/>
          <p14:tracePt t="105009" x="5683250" y="3008313"/>
          <p14:tracePt t="105016" x="5641975" y="3008313"/>
          <p14:tracePt t="105025" x="5607050" y="3008313"/>
          <p14:tracePt t="105034" x="5581650" y="3008313"/>
          <p14:tracePt t="105040" x="5565775" y="3008313"/>
          <p14:tracePt t="105050" x="5538788" y="3008313"/>
          <p14:tracePt t="105058" x="5522913" y="3008313"/>
          <p14:tracePt t="105079" x="5505450" y="3008313"/>
          <p14:tracePt t="105088" x="5497513" y="3008313"/>
          <p14:tracePt t="105096" x="5487988" y="3008313"/>
          <p14:tracePt t="105104" x="5472113" y="3008313"/>
          <p14:tracePt t="105110" x="5446713" y="3008313"/>
          <p14:tracePt t="105117" x="5429250" y="3008313"/>
          <p14:tracePt t="105126" x="5421313" y="3008313"/>
          <p14:tracePt t="105133" x="5394325" y="3008313"/>
          <p14:tracePt t="105142" x="5378450" y="3008313"/>
          <p14:tracePt t="105158" x="5368925" y="3008313"/>
          <p14:tracePt t="105166" x="5360988" y="3008313"/>
          <p14:tracePt t="105211" x="5360988" y="3016250"/>
          <p14:tracePt t="105241" x="5360988" y="3025775"/>
          <p14:tracePt t="105265" x="5360988" y="3033713"/>
          <p14:tracePt t="105274" x="5360988" y="3041650"/>
          <p14:tracePt t="105282" x="5360988" y="3051175"/>
          <p14:tracePt t="105291" x="5360988" y="3059113"/>
          <p14:tracePt t="105300" x="5360988" y="3067050"/>
          <p14:tracePt t="105303" x="5368925" y="3076575"/>
          <p14:tracePt t="105312" x="5368925" y="3094038"/>
          <p14:tracePt t="105319" x="5368925" y="3101975"/>
          <p14:tracePt t="105335" x="5378450" y="3101975"/>
          <p14:tracePt t="105351" x="5386388" y="3109913"/>
          <p14:tracePt t="105359" x="5386388" y="3119438"/>
          <p14:tracePt t="105374" x="5394325" y="3119438"/>
          <p14:tracePt t="105382" x="5394325" y="3127375"/>
          <p14:tracePt t="105407" x="5394325" y="3135313"/>
          <p14:tracePt t="105599" x="5403850" y="3127375"/>
          <p14:tracePt t="105608" x="5429250" y="3127375"/>
          <p14:tracePt t="105615" x="5462588" y="3119438"/>
          <p14:tracePt t="105625" x="5505450" y="3094038"/>
          <p14:tracePt t="105629" x="5599113" y="3041650"/>
          <p14:tracePt t="105637" x="5675313" y="3008313"/>
          <p14:tracePt t="105646" x="5743575" y="2949575"/>
          <p14:tracePt t="105655" x="5802313" y="2897188"/>
          <p14:tracePt t="105661" x="5888038" y="2830513"/>
          <p14:tracePt t="105669" x="5946775" y="2762250"/>
          <p14:tracePt t="105677" x="6015038" y="2686050"/>
          <p14:tracePt t="105685" x="6049963" y="2625725"/>
          <p14:tracePt t="105693" x="6083300" y="2549525"/>
          <p14:tracePt t="105703" x="6091238" y="2489200"/>
          <p14:tracePt t="105708" x="6091238" y="2430463"/>
          <p14:tracePt t="105715" x="6091238" y="2387600"/>
          <p14:tracePt t="105723" x="6091238" y="2328863"/>
          <p14:tracePt t="105732" x="6091238" y="2278063"/>
          <p14:tracePt t="105739" x="6075363" y="2209800"/>
          <p14:tracePt t="105749" x="6075363" y="2133600"/>
          <p14:tracePt t="105755" x="6049963" y="2047875"/>
          <p14:tracePt t="105761" x="6049963" y="1963738"/>
          <p14:tracePt t="105769" x="6024563" y="1801813"/>
          <p14:tracePt t="105777" x="5997575" y="1700213"/>
          <p14:tracePt t="105785" x="5997575" y="1614488"/>
          <p14:tracePt t="105793" x="5997575" y="1530350"/>
          <p14:tracePt t="105801" x="5997575" y="1462088"/>
          <p14:tracePt t="105810" x="6007100" y="1401763"/>
          <p14:tracePt t="105817" x="6024563" y="1343025"/>
          <p14:tracePt t="105825" x="6065838" y="1274763"/>
          <p14:tracePt t="105834" x="6108700" y="1223963"/>
          <p14:tracePt t="105841" x="6134100" y="1163638"/>
          <p14:tracePt t="105848" x="6159500" y="1112838"/>
          <p14:tracePt t="105855" x="6176963" y="1054100"/>
          <p14:tracePt t="105865" x="6202363" y="993775"/>
          <p14:tracePt t="105871" x="6219825" y="925513"/>
          <p14:tracePt t="105879" x="6227763" y="841375"/>
          <p14:tracePt t="105888" x="6253163" y="765175"/>
          <p14:tracePt t="105893" x="6253163" y="696913"/>
          <p14:tracePt t="105901" x="6253163" y="611188"/>
          <p14:tracePt t="105909" x="6253163" y="484188"/>
          <p14:tracePt t="109741" x="7756525" y="484188"/>
          <p14:tracePt t="109746" x="7766050" y="484188"/>
          <p14:tracePt t="109754" x="7773988" y="492125"/>
          <p14:tracePt t="109861" x="7781925" y="492125"/>
          <p14:tracePt t="109869" x="7816850" y="492125"/>
          <p14:tracePt t="109878" x="7850188" y="492125"/>
          <p14:tracePt t="109885" x="7893050" y="484188"/>
          <p14:tracePt t="112007" x="8462963" y="509588"/>
          <p14:tracePt t="112013" x="8539163" y="603250"/>
          <p14:tracePt t="112022" x="8632825" y="696913"/>
          <p14:tracePt t="112030" x="8759825" y="815975"/>
          <p14:tracePt t="112038" x="8937625" y="952500"/>
          <p14:tracePt t="112045" x="9117013" y="1079500"/>
          <p14:tracePt t="112052" x="9345613" y="1216025"/>
          <p14:tracePt t="112059" x="9566275" y="1317625"/>
          <p14:tracePt t="112069" x="9839325" y="1444625"/>
          <p14:tracePt t="112076" x="10101263" y="1538288"/>
          <p14:tracePt t="112083" x="10364788" y="1606550"/>
          <p14:tracePt t="112093" x="10585450" y="1649413"/>
          <p14:tracePt t="112101" x="10772775" y="1674813"/>
          <p14:tracePt t="112106" x="10934700" y="1690688"/>
          <p14:tracePt t="112114" x="11071225" y="1690688"/>
          <p14:tracePt t="112122" x="11172825" y="1690688"/>
          <p14:tracePt t="112129" x="11256963" y="1682750"/>
          <p14:tracePt t="112137" x="11342688" y="1674813"/>
          <p14:tracePt t="112145" x="11368088" y="1665288"/>
          <p14:tracePt t="112153" x="11376025" y="1665288"/>
          <p14:tracePt t="112161" x="11376025" y="1657350"/>
          <p14:tracePt t="112169" x="11385550" y="1649413"/>
          <p14:tracePt t="112178" x="11385550" y="1639888"/>
          <p14:tracePt t="112191" x="11385550" y="1622425"/>
          <p14:tracePt t="112208" x="11385550" y="1614488"/>
          <p14:tracePt t="112294" x="11368088" y="1631950"/>
          <p14:tracePt t="112301" x="11342688" y="1639888"/>
          <p14:tracePt t="112309" x="11307763" y="1657350"/>
          <p14:tracePt t="112315" x="11274425" y="1674813"/>
          <p14:tracePt t="112325" x="11215688" y="1682750"/>
          <p14:tracePt t="112331" x="11147425" y="1682750"/>
          <p14:tracePt t="112341" x="11028363" y="1700213"/>
          <p14:tracePt t="112348" x="10901363" y="1708150"/>
          <p14:tracePt t="112356" x="10729913" y="1708150"/>
          <p14:tracePt t="112364" x="10577513" y="1716088"/>
          <p14:tracePt t="112370" x="10399713" y="1716088"/>
          <p14:tracePt t="112377" x="10194925" y="1716088"/>
          <p14:tracePt t="112385" x="9983788" y="1700213"/>
          <p14:tracePt t="112393" x="9745663" y="1700213"/>
          <p14:tracePt t="112401" x="9507538" y="1682750"/>
          <p14:tracePt t="112409" x="9302750" y="1682750"/>
          <p14:tracePt t="112417" x="8955088" y="1665288"/>
          <p14:tracePt t="112426" x="8802688" y="1657350"/>
          <p14:tracePt t="112434" x="8674100" y="1657350"/>
          <p14:tracePt t="112442" x="8572500" y="1657350"/>
          <p14:tracePt t="112448" x="8529638" y="1657350"/>
          <p14:tracePt t="112456" x="8513763" y="1657350"/>
          <p14:tracePt t="112463" x="8504238" y="1657350"/>
          <p14:tracePt t="112509" x="8496300" y="1657350"/>
          <p14:tracePt t="112517" x="8488363" y="1657350"/>
          <p14:tracePt t="112526" x="8478838" y="1657350"/>
          <p14:tracePt t="112533" x="8445500" y="1674813"/>
          <p14:tracePt t="112543" x="8394700" y="1690688"/>
          <p14:tracePt t="112550" x="8291513" y="1733550"/>
          <p14:tracePt t="112559" x="8232775" y="1758950"/>
          <p14:tracePt t="112566" x="8181975" y="1784350"/>
          <p14:tracePt t="112574" x="8147050" y="1801813"/>
          <p14:tracePt t="112581" x="8121650" y="1809750"/>
          <p14:tracePt t="112589" x="8105775" y="1827213"/>
          <p14:tracePt t="112595" x="8096250" y="1835150"/>
          <p14:tracePt t="112611" x="8096250" y="1844675"/>
          <p14:tracePt t="112620" x="8096250" y="1852613"/>
          <p14:tracePt t="112627" x="8096250" y="1860550"/>
          <p14:tracePt t="112633" x="8096250" y="1885950"/>
          <p14:tracePt t="112642" x="8096250" y="1911350"/>
          <p14:tracePt t="112650" x="8096250" y="1954213"/>
          <p14:tracePt t="112660" x="8096250" y="1997075"/>
          <p14:tracePt t="112665" x="8096250" y="2065338"/>
          <p14:tracePt t="112677" x="8096250" y="2141538"/>
          <p14:tracePt t="112682" x="8096250" y="2209800"/>
          <p14:tracePt t="112691" x="8096250" y="2354263"/>
          <p14:tracePt t="112698" x="8080375" y="2438400"/>
          <p14:tracePt t="112703" x="8070850" y="2506663"/>
          <p14:tracePt t="112712" x="8070850" y="2592388"/>
          <p14:tracePt t="112719" x="8062913" y="2668588"/>
          <p14:tracePt t="112729" x="8054975" y="2744788"/>
          <p14:tracePt t="112735" x="8054975" y="2830513"/>
          <p14:tracePt t="112744" x="8054975" y="2881313"/>
          <p14:tracePt t="112752" x="8054975" y="2940050"/>
          <p14:tracePt t="112759" x="8054975" y="3000375"/>
          <p14:tracePt t="112766" x="8054975" y="3033713"/>
          <p14:tracePt t="112776" x="8054975" y="3059113"/>
          <p14:tracePt t="112781" x="8054975" y="3094038"/>
          <p14:tracePt t="112791" x="8054975" y="3119438"/>
          <p14:tracePt t="112797" x="8054975" y="3144838"/>
          <p14:tracePt t="112806" x="8054975" y="3152775"/>
          <p14:tracePt t="112814" x="8062913" y="3178175"/>
          <p14:tracePt t="112823" x="8080375" y="3195638"/>
          <p14:tracePt t="112830" x="8088313" y="3211513"/>
          <p14:tracePt t="112835" x="8105775" y="3221038"/>
          <p14:tracePt t="112844" x="8121650" y="3238500"/>
          <p14:tracePt t="112851" x="8156575" y="3254375"/>
          <p14:tracePt t="112859" x="8215313" y="3263900"/>
          <p14:tracePt t="112867" x="8301038" y="3271838"/>
          <p14:tracePt t="112875" x="8428038" y="3289300"/>
          <p14:tracePt t="112883" x="8564563" y="3289300"/>
          <p14:tracePt t="112892" x="8724900" y="3297238"/>
          <p14:tracePt t="112900" x="8878888" y="3297238"/>
          <p14:tracePt t="112907" x="9056688" y="3322638"/>
          <p14:tracePt t="112914" x="9277350" y="3355975"/>
          <p14:tracePt t="112922" x="9498013" y="3398838"/>
          <p14:tracePt t="112929" x="9745663" y="3433763"/>
          <p14:tracePt t="112938" x="9966325" y="3459163"/>
          <p14:tracePt t="112947" x="10169525" y="3475038"/>
          <p14:tracePt t="112954" x="10348913" y="3475038"/>
          <p14:tracePt t="112960" x="10501313" y="3484563"/>
          <p14:tracePt t="112968" x="10782300" y="3484563"/>
          <p14:tracePt t="112976" x="10926763" y="3492500"/>
          <p14:tracePt t="112984" x="11036300" y="3492500"/>
          <p14:tracePt t="112992" x="11122025" y="3492500"/>
          <p14:tracePt t="112999" x="11198225" y="3509963"/>
          <p14:tracePt t="113010" x="11241088" y="3517900"/>
          <p14:tracePt t="113015" x="11274425" y="3527425"/>
          <p14:tracePt t="113025" x="11282363" y="3527425"/>
          <p14:tracePt t="113032" x="11291888" y="3527425"/>
          <p14:tracePt t="113062" x="11299825" y="3527425"/>
          <p14:tracePt t="113131" x="11299825" y="3517900"/>
          <p14:tracePt t="113142" x="11307763" y="3517900"/>
          <p14:tracePt t="113148" x="11307763" y="3492500"/>
          <p14:tracePt t="113157" x="11317288" y="3467100"/>
          <p14:tracePt t="113164" x="11333163" y="3433763"/>
          <p14:tracePt t="113169" x="11360150" y="3390900"/>
          <p14:tracePt t="113179" x="11376025" y="3340100"/>
          <p14:tracePt t="113185" x="11410950" y="3279775"/>
          <p14:tracePt t="113194" x="11426825" y="3203575"/>
          <p14:tracePt t="113201" x="11461750" y="3109913"/>
          <p14:tracePt t="113210" x="11495088" y="3041650"/>
          <p14:tracePt t="113228" x="11545888" y="2871788"/>
          <p14:tracePt t="113231" x="11563350" y="2805113"/>
          <p14:tracePt t="113241" x="11571288" y="2727325"/>
          <p14:tracePt t="113247" x="11580813" y="2643188"/>
          <p14:tracePt t="113257" x="11580813" y="2600325"/>
          <p14:tracePt t="113263" x="11580813" y="2557463"/>
          <p14:tracePt t="113275" x="11580813" y="2506663"/>
          <p14:tracePt t="113280" x="11580813" y="2481263"/>
          <p14:tracePt t="113290" x="11588750" y="2447925"/>
          <p14:tracePt t="113296" x="11588750" y="2413000"/>
          <p14:tracePt t="113302" x="11596688" y="2387600"/>
          <p14:tracePt t="113310" x="11596688" y="2371725"/>
          <p14:tracePt t="113318" x="11606213" y="2344738"/>
          <p14:tracePt t="113325" x="11614150" y="2328863"/>
          <p14:tracePt t="113334" x="11622088" y="2303463"/>
          <p14:tracePt t="113341" x="11622088" y="2286000"/>
          <p14:tracePt t="113350" x="11622088" y="2278063"/>
          <p14:tracePt t="113355" x="11622088" y="2268538"/>
          <p14:tracePt t="113364" x="11622088" y="2260600"/>
          <p14:tracePt t="113374" x="11622088" y="2243138"/>
          <p14:tracePt t="113389" x="11622088" y="2235200"/>
          <p14:tracePt t="113403" x="11622088" y="2227263"/>
          <p14:tracePt t="113425" x="11622088" y="2217738"/>
          <p14:tracePt t="113434" x="11596688" y="2209800"/>
          <p14:tracePt t="113442" x="11545888" y="2184400"/>
          <p14:tracePt t="113449" x="11444288" y="2149475"/>
          <p14:tracePt t="113459" x="11342688" y="2133600"/>
          <p14:tracePt t="113466" x="11206163" y="2098675"/>
          <p14:tracePt t="113476" x="10977563" y="2055813"/>
          <p14:tracePt t="113481" x="10671175" y="2005013"/>
          <p14:tracePt t="113493" x="10339388" y="1971675"/>
          <p14:tracePt t="113497" x="9956800" y="1928813"/>
          <p14:tracePt t="113503" x="9601200" y="1895475"/>
          <p14:tracePt t="113511" x="9244013" y="1878013"/>
          <p14:tracePt t="113519" x="8921750" y="1860550"/>
          <p14:tracePt t="113527" x="8462963" y="1860550"/>
          <p14:tracePt t="113536" x="8232775" y="1860550"/>
          <p14:tracePt t="113543" x="8054975" y="1860550"/>
          <p14:tracePt t="113552" x="7918450" y="1860550"/>
          <p14:tracePt t="113559" x="7816850" y="1878013"/>
          <p14:tracePt t="113566" x="7740650" y="1885950"/>
          <p14:tracePt t="113575" x="7705725" y="1895475"/>
          <p14:tracePt t="113581" x="7688263" y="1895475"/>
          <p14:tracePt t="113591" x="7680325" y="1895475"/>
          <p14:tracePt t="113739" x="7680325" y="1903413"/>
          <p14:tracePt t="113754" x="7680325" y="1938338"/>
          <p14:tracePt t="113759" x="7680325" y="1989138"/>
          <p14:tracePt t="113768" x="7688263" y="2047875"/>
          <p14:tracePt t="113776" x="7697788" y="2124075"/>
          <p14:tracePt t="113784" x="7715250" y="2192338"/>
          <p14:tracePt t="113793" x="7723188" y="2252663"/>
          <p14:tracePt t="113800" x="7731125" y="2379663"/>
          <p14:tracePt t="113808" x="7740650" y="2455863"/>
          <p14:tracePt t="113816" x="7766050" y="2541588"/>
          <p14:tracePt t="113821" x="7773988" y="2625725"/>
          <p14:tracePt t="113830" x="7781925" y="2701925"/>
          <p14:tracePt t="113838" x="7799388" y="2762250"/>
          <p14:tracePt t="113845" x="7799388" y="2820988"/>
          <p14:tracePt t="113853" x="7807325" y="2863850"/>
          <p14:tracePt t="113862" x="7807325" y="2897188"/>
          <p14:tracePt t="113869" x="7816850" y="2922588"/>
          <p14:tracePt t="113877" x="7816850" y="2932113"/>
          <p14:tracePt t="113884" x="7816850" y="2949575"/>
          <p14:tracePt t="113892" x="7816850" y="2965450"/>
          <p14:tracePt t="113900" x="7816850" y="2974975"/>
          <p14:tracePt t="113909" x="7816850" y="2982913"/>
          <p14:tracePt t="113916" x="7824788" y="2990850"/>
          <p14:tracePt t="113925" x="7832725" y="3000375"/>
          <p14:tracePt t="113932" x="7842250" y="3016250"/>
          <p14:tracePt t="113941" x="7850188" y="3033713"/>
          <p14:tracePt t="113947" x="7859713" y="3041650"/>
          <p14:tracePt t="113953" x="7867650" y="3041650"/>
          <p14:tracePt t="113961" x="7885113" y="3051175"/>
          <p14:tracePt t="113969" x="7900988" y="3051175"/>
          <p14:tracePt t="113978" x="7935913" y="3059113"/>
          <p14:tracePt t="113985" x="8012113" y="3059113"/>
          <p14:tracePt t="113993" x="8080375" y="3059113"/>
          <p14:tracePt t="114001" x="8189913" y="3059113"/>
          <p14:tracePt t="114010" x="8308975" y="3059113"/>
          <p14:tracePt t="114015" x="8445500" y="3059113"/>
          <p14:tracePt t="114026" x="8623300" y="3067050"/>
          <p14:tracePt t="114031" x="8886825" y="3084513"/>
          <p14:tracePt t="114043" x="9158288" y="3101975"/>
          <p14:tracePt t="114047" x="9431338" y="3135313"/>
          <p14:tracePt t="114058" x="9677400" y="3170238"/>
          <p14:tracePt t="114063" x="9890125" y="3178175"/>
          <p14:tracePt t="114072" x="10025063" y="3195638"/>
          <p14:tracePt t="114080" x="10237788" y="3195638"/>
          <p14:tracePt t="114085" x="10323513" y="3195638"/>
          <p14:tracePt t="114094" x="10399713" y="3186113"/>
          <p14:tracePt t="114101" x="10458450" y="3178175"/>
          <p14:tracePt t="114110" x="10493375" y="3170238"/>
          <p14:tracePt t="114117" x="10509250" y="3160713"/>
          <p14:tracePt t="114125" x="10518775" y="3160713"/>
          <p14:tracePt t="114149" x="10518775" y="3152775"/>
          <p14:tracePt t="114189" x="10518775" y="3144838"/>
          <p14:tracePt t="114265" x="10518775" y="3135313"/>
          <p14:tracePt t="114311" x="10509250" y="3135313"/>
          <p14:tracePt t="114357" x="10501313" y="3135313"/>
          <p14:tracePt t="114552" x="10509250" y="3135313"/>
          <p14:tracePt t="114568" x="10518775" y="3135313"/>
          <p14:tracePt t="114591" x="10544175" y="3160713"/>
          <p14:tracePt t="114600" x="10577513" y="3186113"/>
          <p14:tracePt t="114608" x="10612438" y="3203575"/>
          <p14:tracePt t="114615" x="10637838" y="3211513"/>
          <p14:tracePt t="114624" x="10688638" y="3211513"/>
          <p14:tracePt t="114630" x="10764838" y="3221038"/>
          <p14:tracePt t="114640" x="10909300" y="3221038"/>
          <p14:tracePt t="114646" x="10926763" y="3221038"/>
          <p14:tracePt t="114654" x="10942638" y="3221038"/>
          <p14:tracePt t="114662" x="10960100" y="3203575"/>
          <p14:tracePt t="114973" x="10968038" y="3203575"/>
          <p14:tracePt t="114980" x="10968038" y="3186113"/>
          <p14:tracePt t="114990" x="10968038" y="3178175"/>
          <p14:tracePt t="114996" x="10977563" y="3170238"/>
          <p14:tracePt t="115009" x="10993438" y="3170238"/>
          <p14:tracePt t="115027" x="11002963" y="3160713"/>
          <p14:tracePt t="115041" x="11002963" y="3152775"/>
          <p14:tracePt t="115065" x="10993438" y="3144838"/>
          <p14:tracePt t="115080" x="10977563" y="3144838"/>
          <p14:tracePt t="115090" x="10968038" y="3144838"/>
          <p14:tracePt t="115128" x="10968038" y="3152775"/>
          <p14:tracePt t="115136" x="10977563" y="3152775"/>
          <p14:tracePt t="115142" x="10985500" y="3152775"/>
          <p14:tracePt t="115159" x="10985500" y="3160713"/>
          <p14:tracePt t="115175" x="10993438" y="3160713"/>
          <p14:tracePt t="115198" x="11010900" y="3160713"/>
          <p14:tracePt t="115224" x="11018838" y="3160713"/>
          <p14:tracePt t="115228" x="11028363" y="3160713"/>
          <p14:tracePt t="115244" x="11036300" y="3170238"/>
          <p14:tracePt t="115251" x="11044238" y="3170238"/>
          <p14:tracePt t="115259" x="11053763" y="3170238"/>
          <p14:tracePt t="115268" x="11053763" y="3178175"/>
          <p14:tracePt t="115353" x="11053763" y="3170238"/>
          <p14:tracePt t="115499" x="11044238" y="3170238"/>
          <p14:tracePt t="115508" x="11036300" y="3160713"/>
          <p14:tracePt t="115527" x="11028363" y="3160713"/>
          <p14:tracePt t="115540" x="11018838" y="3160713"/>
          <p14:tracePt t="115554" x="11010900" y="3160713"/>
          <p14:tracePt t="115561" x="11002963" y="3160713"/>
          <p14:tracePt t="115585" x="10993438" y="3160713"/>
          <p14:tracePt t="115593" x="10985500" y="3160713"/>
          <p14:tracePt t="115599" x="10977563" y="3160713"/>
          <p14:tracePt t="115763" x="10977563" y="3152775"/>
          <p14:tracePt t="115850" x="10977563" y="3144838"/>
          <p14:tracePt t="115904" x="10968038" y="3144838"/>
          <p14:tracePt t="115911" x="10952163" y="3144838"/>
          <p14:tracePt t="115928" x="10934700" y="3144838"/>
          <p14:tracePt t="115933" x="10926763" y="3144838"/>
          <p14:tracePt t="115957" x="10917238" y="3144838"/>
          <p14:tracePt t="115996" x="10909300" y="3135313"/>
          <p14:tracePt t="116020" x="10901363" y="3127375"/>
          <p14:tracePt t="116036" x="10891838" y="3127375"/>
          <p14:tracePt t="116043" x="10883900" y="3127375"/>
          <p14:tracePt t="116057" x="10883900" y="3119438"/>
          <p14:tracePt t="116066" x="10874375" y="3109913"/>
          <p14:tracePt t="116075" x="10866438" y="3109913"/>
          <p14:tracePt t="116081" x="10858500" y="3101975"/>
          <p14:tracePt t="116090" x="10841038" y="3094038"/>
          <p14:tracePt t="116097" x="10833100" y="3084513"/>
          <p14:tracePt t="116107" x="10823575" y="3076575"/>
          <p14:tracePt t="116123" x="10815638" y="3067050"/>
          <p14:tracePt t="116127" x="10807700" y="3059113"/>
          <p14:tracePt t="116176" x="10807700" y="3051175"/>
          <p14:tracePt t="116275" x="10807700" y="3041650"/>
          <p14:tracePt t="116370" x="10807700" y="3033713"/>
          <p14:tracePt t="120143" x="10798175" y="3033713"/>
          <p14:tracePt t="120751" x="10790238" y="3033713"/>
          <p14:tracePt t="121007" x="10782300" y="3033713"/>
          <p14:tracePt t="121348" x="10772775" y="3033713"/>
          <p14:tracePt t="121373" x="10764838" y="3033713"/>
          <p14:tracePt t="121464" x="10756900" y="3033713"/>
          <p14:tracePt t="121473" x="10747375" y="3041650"/>
          <p14:tracePt t="121480" x="10739438" y="3041650"/>
          <p14:tracePt t="121488" x="10729913" y="3051175"/>
          <p14:tracePt t="121495" x="10721975" y="3051175"/>
          <p14:tracePt t="123344" x="10721975" y="3059113"/>
          <p14:tracePt t="123351" x="10721975" y="3076575"/>
          <p14:tracePt t="123359" x="10721975" y="3094038"/>
          <p14:tracePt t="123366" x="10721975" y="3109913"/>
          <p14:tracePt t="123786" x="10688638" y="3101975"/>
          <p14:tracePt t="123793" x="10637838" y="3076575"/>
          <p14:tracePt t="123801" x="10577513" y="3076575"/>
          <p14:tracePt t="123810" x="10483850" y="3067050"/>
          <p14:tracePt t="123817" x="10390188" y="3059113"/>
          <p14:tracePt t="123825" x="10306050" y="3051175"/>
          <p14:tracePt t="123833" x="10245725" y="3025775"/>
          <p14:tracePt t="123840" x="10220325" y="3025775"/>
          <p14:tracePt t="123881" x="10212388" y="3025775"/>
          <p14:tracePt t="123889" x="10204450" y="3025775"/>
          <p14:tracePt t="123896" x="10194925" y="3025775"/>
          <p14:tracePt t="123909" x="10186988" y="3025775"/>
          <p14:tracePt t="123918" x="10179050" y="3025775"/>
          <p14:tracePt t="123926" x="10179050" y="3016250"/>
          <p14:tracePt t="123933" x="10161588" y="3016250"/>
          <p14:tracePt t="123941" x="10136188" y="3016250"/>
          <p14:tracePt t="123950" x="10110788" y="3008313"/>
          <p14:tracePt t="123958" x="10059988" y="3008313"/>
          <p14:tracePt t="123965" x="10009188" y="3008313"/>
          <p14:tracePt t="123974" x="9948863" y="3008313"/>
          <p14:tracePt t="123983" x="9890125" y="3008313"/>
          <p14:tracePt t="123987" x="9829800" y="3008313"/>
          <p14:tracePt t="123996" x="9771063" y="3016250"/>
          <p14:tracePt t="124004" x="9710738" y="3025775"/>
          <p14:tracePt t="124011" x="9652000" y="3025775"/>
          <p14:tracePt t="124019" x="9609138" y="3025775"/>
          <p14:tracePt t="124025" x="9583738" y="3025775"/>
          <p14:tracePt t="124033" x="9540875" y="3025775"/>
          <p14:tracePt t="124041" x="9515475" y="3025775"/>
          <p14:tracePt t="124049" x="9482138" y="3025775"/>
          <p14:tracePt t="124058" x="9447213" y="3025775"/>
          <p14:tracePt t="124065" x="9421813" y="3025775"/>
          <p14:tracePt t="124073" x="9371013" y="3016250"/>
          <p14:tracePt t="124082" x="9312275" y="3008313"/>
          <p14:tracePt t="124091" x="9251950" y="2990850"/>
          <p14:tracePt t="124095" x="9183688" y="2982913"/>
          <p14:tracePt t="124104" x="9107488" y="2982913"/>
          <p14:tracePt t="124111" x="9005888" y="2974975"/>
          <p14:tracePt t="124122" x="8921750" y="2949575"/>
          <p14:tracePt t="124128" x="8810625" y="2940050"/>
          <p14:tracePt t="124136" x="8674100" y="2906713"/>
          <p14:tracePt t="124143" x="8547100" y="2881313"/>
          <p14:tracePt t="124151" x="8420100" y="2855913"/>
          <p14:tracePt t="124157" x="8301038" y="2838450"/>
          <p14:tracePt t="124166" x="8207375" y="2820988"/>
          <p14:tracePt t="124174" x="8088313" y="2805113"/>
          <p14:tracePt t="124181" x="8045450" y="2805113"/>
          <p14:tracePt t="124190" x="8012113" y="2795588"/>
          <p14:tracePt t="124198" x="7994650" y="2795588"/>
          <p14:tracePt t="124215" x="7994650" y="2787650"/>
          <p14:tracePt t="124252" x="8004175" y="2787650"/>
          <p14:tracePt t="124260" x="8012113" y="2787650"/>
          <p14:tracePt t="124347" x="8029575" y="2787650"/>
          <p14:tracePt t="124354" x="8045450" y="2787650"/>
          <p14:tracePt t="124359" x="8062913" y="2795588"/>
          <p14:tracePt t="124367" x="8080375" y="2805113"/>
          <p14:tracePt t="124376" x="8105775" y="2805113"/>
          <p14:tracePt t="124383" x="8113713" y="2813050"/>
          <p14:tracePt t="124391" x="8139113" y="2813050"/>
          <p14:tracePt t="124399" x="8156575" y="2813050"/>
          <p14:tracePt t="124407" x="8174038" y="2813050"/>
          <p14:tracePt t="124415" x="8189913" y="2813050"/>
          <p14:tracePt t="124421" x="8199438" y="2813050"/>
          <p14:tracePt t="124431" x="8207375" y="2813050"/>
          <p14:tracePt t="124437" x="8215313" y="2813050"/>
          <p14:tracePt t="124445" x="8224838" y="2813050"/>
          <p14:tracePt t="124462" x="8232775" y="2813050"/>
          <p14:tracePt t="124471" x="8240713" y="2820988"/>
          <p14:tracePt t="124531" x="8250238" y="2820988"/>
          <p14:tracePt t="124593" x="8258175" y="2820988"/>
          <p14:tracePt t="124641" x="8258175" y="2813050"/>
          <p14:tracePt t="124681" x="8266113" y="2813050"/>
          <p14:tracePt t="124710" x="8275638" y="2813050"/>
          <p14:tracePt t="124718" x="8283575" y="2805113"/>
          <p14:tracePt t="124733" x="8301038" y="2805113"/>
          <p14:tracePt t="124742" x="8326438" y="2795588"/>
          <p14:tracePt t="124749" x="8334375" y="2795588"/>
          <p14:tracePt t="124755" x="8343900" y="2795588"/>
          <p14:tracePt t="124764" x="8351838" y="2795588"/>
          <p14:tracePt t="124773" x="8369300" y="2787650"/>
          <p14:tracePt t="124781" x="8385175" y="2787650"/>
          <p14:tracePt t="124787" x="8394700" y="2787650"/>
          <p14:tracePt t="124797" x="8402638" y="2787650"/>
          <p14:tracePt t="124803" x="8410575" y="2778125"/>
          <p14:tracePt t="124811" x="8420100" y="2778125"/>
          <p14:tracePt t="124817" x="8428038" y="2778125"/>
          <p14:tracePt t="124825" x="8435975" y="2778125"/>
          <p14:tracePt t="124833" x="8445500" y="2778125"/>
          <p14:tracePt t="124841" x="8453438" y="2770188"/>
          <p14:tracePt t="124849" x="8462963" y="2770188"/>
          <p14:tracePt t="124858" x="8478838" y="2770188"/>
          <p14:tracePt t="124867" x="8488363" y="2770188"/>
          <p14:tracePt t="124874" x="8496300" y="2770188"/>
          <p14:tracePt t="124881" x="8539163" y="2770188"/>
          <p14:tracePt t="124889" x="8564563" y="2770188"/>
          <p14:tracePt t="124897" x="8597900" y="2770188"/>
          <p14:tracePt t="124904" x="8623300" y="2770188"/>
          <p14:tracePt t="124912" x="8658225" y="2770188"/>
          <p14:tracePt t="124920" x="8691563" y="2770188"/>
          <p14:tracePt t="124928" x="8724900" y="2770188"/>
          <p14:tracePt t="124936" x="8742363" y="2770188"/>
          <p14:tracePt t="124943" x="8777288" y="2770188"/>
          <p14:tracePt t="124950" x="8802688" y="2770188"/>
          <p14:tracePt t="124957" x="8828088" y="2770188"/>
          <p14:tracePt t="124965" x="8861425" y="2770188"/>
          <p14:tracePt t="124973" x="8894763" y="2770188"/>
          <p14:tracePt t="124982" x="8929688" y="2770188"/>
          <p14:tracePt t="124991" x="8955088" y="2770188"/>
          <p14:tracePt t="124998" x="8997950" y="2770188"/>
          <p14:tracePt t="125007" x="9048750" y="2770188"/>
          <p14:tracePt t="125011" x="9091613" y="2770188"/>
          <p14:tracePt t="125020" x="9158288" y="2770188"/>
          <p14:tracePt t="125028" x="9209088" y="2770188"/>
          <p14:tracePt t="125036" x="9261475" y="2770188"/>
          <p14:tracePt t="125044" x="9312275" y="2762250"/>
          <p14:tracePt t="125052" x="9353550" y="2752725"/>
          <p14:tracePt t="125059" x="9396413" y="2752725"/>
          <p14:tracePt t="125068" x="9456738" y="2752725"/>
          <p14:tracePt t="125076" x="9507538" y="2744788"/>
          <p14:tracePt t="125081" x="9558338" y="2744788"/>
          <p14:tracePt t="125090" x="9617075" y="2744788"/>
          <p14:tracePt t="125097" x="9677400" y="2744788"/>
          <p14:tracePt t="125106" x="9720263" y="2744788"/>
          <p14:tracePt t="125114" x="9761538" y="2744788"/>
          <p14:tracePt t="125122" x="9804400" y="2744788"/>
          <p14:tracePt t="125131" x="9855200" y="2736850"/>
          <p14:tracePt t="125139" x="9898063" y="2727325"/>
          <p14:tracePt t="125144" x="9948863" y="2719388"/>
          <p14:tracePt t="125152" x="9983788" y="2711450"/>
          <p14:tracePt t="125160" x="10025063" y="2686050"/>
          <p14:tracePt t="125167" x="10050463" y="2676525"/>
          <p14:tracePt t="125175" x="10067925" y="2676525"/>
          <p14:tracePt t="125191" x="10085388" y="2676525"/>
          <p14:tracePt t="125213" x="10101263" y="2668588"/>
          <p14:tracePt t="125216" x="10110788" y="2668588"/>
          <p14:tracePt t="125223" x="10118725" y="2668588"/>
          <p14:tracePt t="125232" x="10136188" y="2668588"/>
          <p14:tracePt t="125239" x="10161588" y="2668588"/>
          <p14:tracePt t="125247" x="10179050" y="2668588"/>
          <p14:tracePt t="125254" x="10204450" y="2668588"/>
          <p14:tracePt t="125261" x="10237788" y="2668588"/>
          <p14:tracePt t="125270" x="10263188" y="2668588"/>
          <p14:tracePt t="125275" x="10306050" y="2668588"/>
          <p14:tracePt t="125283" x="10339388" y="2668588"/>
          <p14:tracePt t="125292" x="10382250" y="2668588"/>
          <p14:tracePt t="125299" x="10450513" y="2668588"/>
          <p14:tracePt t="125308" x="10501313" y="2668588"/>
          <p14:tracePt t="125315" x="10544175" y="2660650"/>
          <p14:tracePt t="125325" x="10585450" y="2660650"/>
          <p14:tracePt t="125332" x="10620375" y="2660650"/>
          <p14:tracePt t="125341" x="10653713" y="2660650"/>
          <p14:tracePt t="125347" x="10679113" y="2660650"/>
          <p14:tracePt t="125354" x="10714038" y="2651125"/>
          <p14:tracePt t="125363" x="10747375" y="2651125"/>
          <p14:tracePt t="125371" x="10782300" y="2651125"/>
          <p14:tracePt t="125378" x="10798175" y="2651125"/>
          <p14:tracePt t="125385" x="10833100" y="2651125"/>
          <p14:tracePt t="125394" x="10866438" y="2651125"/>
          <p14:tracePt t="125402" x="10901363" y="2651125"/>
          <p14:tracePt t="125407" x="10926763" y="2651125"/>
          <p14:tracePt t="125415" x="10960100" y="2651125"/>
          <p14:tracePt t="125424" x="10985500" y="2651125"/>
          <p14:tracePt t="125431" x="11018838" y="2651125"/>
          <p14:tracePt t="125440" x="11061700" y="2651125"/>
          <p14:tracePt t="125447" x="11079163" y="2651125"/>
          <p14:tracePt t="125457" x="11096625" y="2660650"/>
          <p14:tracePt t="125464" x="11122025" y="2660650"/>
          <p14:tracePt t="125478" x="11137900" y="2660650"/>
          <p14:tracePt t="125485" x="11147425" y="2660650"/>
          <p14:tracePt t="125502" x="11155363" y="2660650"/>
          <p14:tracePt t="125510" x="11172825" y="2668588"/>
          <p14:tracePt t="125517" x="11172825" y="2676525"/>
          <p14:tracePt t="125526" x="11188700" y="2676525"/>
          <p14:tracePt t="125533" x="11198225" y="2686050"/>
          <p14:tracePt t="125540" x="11223625" y="2693988"/>
          <p14:tracePt t="125547" x="11249025" y="2693988"/>
          <p14:tracePt t="125557" x="11274425" y="2701925"/>
          <p14:tracePt t="125564" x="11291888" y="2711450"/>
          <p14:tracePt t="125572" x="11307763" y="2711450"/>
          <p14:tracePt t="125580" x="11342688" y="2711450"/>
          <p14:tracePt t="125587" x="11350625" y="2719388"/>
          <p14:tracePt t="125597" x="11360150" y="2719388"/>
          <p14:tracePt t="125602" x="11376025" y="2719388"/>
          <p14:tracePt t="125650" x="11376025" y="2727325"/>
          <p14:tracePt t="125665" x="11385550" y="2727325"/>
          <p14:tracePt t="125673" x="11385550" y="2736850"/>
          <p14:tracePt t="125680" x="11393488" y="2736850"/>
          <p14:tracePt t="125697" x="11410950" y="2736850"/>
          <p14:tracePt t="125704" x="11418888" y="2736850"/>
          <p14:tracePt t="125736" x="11426825" y="2736850"/>
          <p14:tracePt t="125859" x="11410950" y="2736850"/>
          <p14:tracePt t="125865" x="11385550" y="2736850"/>
          <p14:tracePt t="125874" x="11368088" y="2736850"/>
          <p14:tracePt t="125881" x="11342688" y="2736850"/>
          <p14:tracePt t="125890" x="11317288" y="2736850"/>
          <p14:tracePt t="125897" x="11299825" y="2736850"/>
          <p14:tracePt t="125906" x="11282363" y="2736850"/>
          <p14:tracePt t="125913" x="11256963" y="2736850"/>
          <p14:tracePt t="125922" x="11241088" y="2744788"/>
          <p14:tracePt t="125930" x="11215688" y="2744788"/>
          <p14:tracePt t="125936" x="11180763" y="2752725"/>
          <p14:tracePt t="125944" x="11147425" y="2752725"/>
          <p14:tracePt t="125952" x="11096625" y="2762250"/>
          <p14:tracePt t="125960" x="11036300" y="2762250"/>
          <p14:tracePt t="125968" x="10977563" y="2778125"/>
          <p14:tracePt t="125976" x="10909300" y="2778125"/>
          <p14:tracePt t="125985" x="10823575" y="2778125"/>
          <p14:tracePt t="125991" x="10704513" y="2778125"/>
          <p14:tracePt t="125998" x="10509250" y="2770188"/>
          <p14:tracePt t="126006" x="10374313" y="2770188"/>
          <p14:tracePt t="126013" x="10255250" y="2770188"/>
          <p14:tracePt t="126022" x="10169525" y="2770188"/>
          <p14:tracePt t="126030" x="10101263" y="2770188"/>
          <p14:tracePt t="126038" x="10067925" y="2770188"/>
          <p14:tracePt t="126046" x="10050463" y="2770188"/>
          <p14:tracePt t="126053" x="10034588" y="2770188"/>
          <p14:tracePt t="126063" x="10025063" y="2770188"/>
          <p14:tracePt t="126139" x="9999663" y="2770188"/>
          <p14:tracePt t="126146" x="9991725" y="2770188"/>
          <p14:tracePt t="126153" x="9966325" y="2770188"/>
          <p14:tracePt t="126163" x="9940925" y="2770188"/>
          <p14:tracePt t="126169" x="9915525" y="2778125"/>
          <p14:tracePt t="126183" x="9898063" y="2778125"/>
          <p14:tracePt t="126185" x="9872663" y="2787650"/>
          <p14:tracePt t="126194" x="9847263" y="2787650"/>
          <p14:tracePt t="126199" x="9829800" y="2795588"/>
          <p14:tracePt t="126207" x="9804400" y="2795588"/>
          <p14:tracePt t="126216" x="9779000" y="2795588"/>
          <p14:tracePt t="126224" x="9761538" y="2795588"/>
          <p14:tracePt t="126231" x="9736138" y="2795588"/>
          <p14:tracePt t="126240" x="9710738" y="2795588"/>
          <p14:tracePt t="126247" x="9685338" y="2795588"/>
          <p14:tracePt t="126257" x="9677400" y="2795588"/>
          <p14:tracePt t="126263" x="9652000" y="2795588"/>
          <p14:tracePt t="126269" x="9634538" y="2795588"/>
          <p14:tracePt t="126280" x="9591675" y="2795588"/>
          <p14:tracePt t="126285" x="9558338" y="2795588"/>
          <p14:tracePt t="126294" x="9523413" y="2795588"/>
          <p14:tracePt t="126301" x="9490075" y="2795588"/>
          <p14:tracePt t="126310" x="9447213" y="2795588"/>
          <p14:tracePt t="126318" x="9396413" y="2795588"/>
          <p14:tracePt t="126326" x="9345613" y="2795588"/>
          <p14:tracePt t="126332" x="9294813" y="2795588"/>
          <p14:tracePt t="126341" x="9218613" y="2795588"/>
          <p14:tracePt t="126347" x="9158288" y="2795588"/>
          <p14:tracePt t="126356" x="9091613" y="2795588"/>
          <p14:tracePt t="126364" x="9031288" y="2795588"/>
          <p14:tracePt t="126372" x="8972550" y="2795588"/>
          <p14:tracePt t="126380" x="8937625" y="2787650"/>
          <p14:tracePt t="126389" x="8912225" y="2787650"/>
          <p14:tracePt t="126393" x="8886825" y="2787650"/>
          <p14:tracePt t="126402" x="8869363" y="2778125"/>
          <p14:tracePt t="126457" x="8861425" y="2778125"/>
          <p14:tracePt t="126463" x="8853488" y="2778125"/>
          <p14:tracePt t="126472" x="8843963" y="2778125"/>
          <p14:tracePt t="126481" x="8836025" y="2778125"/>
          <p14:tracePt t="126490" x="8818563" y="2778125"/>
          <p14:tracePt t="126497" x="8802688" y="2778125"/>
          <p14:tracePt t="126505" x="8777288" y="2778125"/>
          <p14:tracePt t="126512" x="8750300" y="2778125"/>
          <p14:tracePt t="126520" x="8716963" y="2787650"/>
          <p14:tracePt t="126525" x="8691563" y="2787650"/>
          <p14:tracePt t="126534" x="8658225" y="2795588"/>
          <p14:tracePt t="126541" x="8623300" y="2795588"/>
          <p14:tracePt t="126550" x="8597900" y="2805113"/>
          <p14:tracePt t="126558" x="8580438" y="2805113"/>
          <p14:tracePt t="126566" x="8555038" y="2805113"/>
          <p14:tracePt t="126629" x="8547100" y="2805113"/>
          <p14:tracePt t="126652" x="8539163" y="2805113"/>
          <p14:tracePt t="126660" x="8529638" y="2805113"/>
          <p14:tracePt t="126665" x="8521700" y="2805113"/>
          <p14:tracePt t="126674" x="8513763" y="2805113"/>
          <p14:tracePt t="126681" x="8496300" y="2805113"/>
          <p14:tracePt t="126690" x="8488363" y="2805113"/>
          <p14:tracePt t="126697" x="8470900" y="2813050"/>
          <p14:tracePt t="126707" x="8435975" y="2813050"/>
          <p14:tracePt t="126713" x="8420100" y="2813050"/>
          <p14:tracePt t="126719" x="8410575" y="2813050"/>
          <p14:tracePt t="126729" x="8402638" y="2820988"/>
          <p14:tracePt t="126791" x="8394700" y="2820988"/>
          <p14:tracePt t="126823" x="8385175" y="2820988"/>
          <p14:tracePt t="126860" x="8377238" y="2820988"/>
          <p14:tracePt t="126955" x="8394700" y="2820988"/>
          <p14:tracePt t="126961" x="8402638" y="2820988"/>
          <p14:tracePt t="126970" x="8420100" y="2820988"/>
          <p14:tracePt t="126979" x="8453438" y="2820988"/>
          <p14:tracePt t="126986" x="8513763" y="2820988"/>
          <p14:tracePt t="126991" x="8572500" y="2830513"/>
          <p14:tracePt t="127000" x="8658225" y="2830513"/>
          <p14:tracePt t="127007" x="8759825" y="2830513"/>
          <p14:tracePt t="127016" x="8861425" y="2830513"/>
          <p14:tracePt t="127024" x="8947150" y="2830513"/>
          <p14:tracePt t="127031" x="9031288" y="2830513"/>
          <p14:tracePt t="127040" x="9124950" y="2830513"/>
          <p14:tracePt t="127047" x="9226550" y="2830513"/>
          <p14:tracePt t="127053" x="9337675" y="2830513"/>
          <p14:tracePt t="127062" x="9439275" y="2830513"/>
          <p14:tracePt t="127069" x="9523413" y="2830513"/>
          <p14:tracePt t="127079" x="9591675" y="2830513"/>
          <p14:tracePt t="127086" x="9652000" y="2830513"/>
          <p14:tracePt t="127096" x="9710738" y="2830513"/>
          <p14:tracePt t="127101" x="9761538" y="2820988"/>
          <p14:tracePt t="127110" x="9804400" y="2820988"/>
          <p14:tracePt t="127115" x="9829800" y="2820988"/>
          <p14:tracePt t="127124" x="9864725" y="2813050"/>
          <p14:tracePt t="127131" x="9880600" y="2813050"/>
          <p14:tracePt t="127140" x="9890125" y="2813050"/>
          <p14:tracePt t="127147" x="9906000" y="2813050"/>
          <p14:tracePt t="127156" x="9915525" y="2813050"/>
          <p14:tracePt t="127165" x="9923463" y="2813050"/>
          <p14:tracePt t="127173" x="9923463" y="2805113"/>
          <p14:tracePt t="127179" x="9931400" y="2805113"/>
          <p14:tracePt t="127186" x="9940925" y="2805113"/>
          <p14:tracePt t="127196" x="9948863" y="2805113"/>
          <p14:tracePt t="127201" x="9966325" y="2805113"/>
          <p14:tracePt t="127210" x="9974263" y="2805113"/>
          <p14:tracePt t="127217" x="9999663" y="2805113"/>
          <p14:tracePt t="127229" x="10034588" y="2805113"/>
          <p14:tracePt t="127233" x="10050463" y="2805113"/>
          <p14:tracePt t="127241" x="10085388" y="2805113"/>
          <p14:tracePt t="127247" x="10126663" y="2805113"/>
          <p14:tracePt t="127257" x="10161588" y="2805113"/>
          <p14:tracePt t="127263" x="10212388" y="2795588"/>
          <p14:tracePt t="127274" x="10237788" y="2787650"/>
          <p14:tracePt t="127281" x="10263188" y="2778125"/>
          <p14:tracePt t="127288" x="10271125" y="2778125"/>
          <p14:tracePt t="127295" x="10288588" y="2778125"/>
          <p14:tracePt t="127303" x="10306050" y="2778125"/>
          <p14:tracePt t="127312" x="10313988" y="2778125"/>
          <p14:tracePt t="127317" x="10323513" y="2778125"/>
          <p14:tracePt t="127326" x="10331450" y="2778125"/>
          <p14:tracePt t="127334" x="10348913" y="2778125"/>
          <p14:tracePt t="127341" x="10364788" y="2778125"/>
          <p14:tracePt t="127350" x="10374313" y="2770188"/>
          <p14:tracePt t="127357" x="10399713" y="2770188"/>
          <p14:tracePt t="127365" x="10415588" y="2770188"/>
          <p14:tracePt t="127373" x="10425113" y="2770188"/>
          <p14:tracePt t="127380" x="10450513" y="2770188"/>
          <p14:tracePt t="127388" x="10467975" y="2770188"/>
          <p14:tracePt t="127395" x="10483850" y="2770188"/>
          <p14:tracePt t="127405" x="10518775" y="2762250"/>
          <p14:tracePt t="127413" x="10534650" y="2762250"/>
          <p14:tracePt t="127420" x="10544175" y="2762250"/>
          <p14:tracePt t="127428" x="10552113" y="2762250"/>
          <p14:tracePt t="127435" x="10560050" y="2762250"/>
          <p14:tracePt t="127498" x="10569575" y="2762250"/>
          <p14:tracePt t="127507" x="10577513" y="2762250"/>
          <p14:tracePt t="127519" x="10594975" y="2762250"/>
          <p14:tracePt t="127528" x="10612438" y="2762250"/>
          <p14:tracePt t="127536" x="10620375" y="2752725"/>
          <p14:tracePt t="127546" x="10653713" y="2752725"/>
          <p14:tracePt t="127551" x="10679113" y="2752725"/>
          <p14:tracePt t="127562" x="10696575" y="2752725"/>
          <p14:tracePt t="127567" x="10721975" y="2752725"/>
          <p14:tracePt t="127576" x="10756900" y="2752725"/>
          <p14:tracePt t="127581" x="10782300" y="2752725"/>
          <p14:tracePt t="127591" x="10815638" y="2752725"/>
          <p14:tracePt t="127599" x="10858500" y="2752725"/>
          <p14:tracePt t="127606" x="10901363" y="2752725"/>
          <p14:tracePt t="127613" x="10942638" y="2752725"/>
          <p14:tracePt t="127622" x="10977563" y="2752725"/>
          <p14:tracePt t="127630" x="11010900" y="2744788"/>
          <p14:tracePt t="127637" x="11044238" y="2744788"/>
          <p14:tracePt t="127645" x="11071225" y="2744788"/>
          <p14:tracePt t="127651" x="11079163" y="2744788"/>
          <p14:tracePt t="127661" x="11096625" y="2744788"/>
          <p14:tracePt t="127667" x="11104563" y="2744788"/>
          <p14:tracePt t="127676" x="11112500" y="2744788"/>
          <p14:tracePt t="127691" x="11129963" y="2744788"/>
          <p14:tracePt t="127710" x="11137900" y="2744788"/>
          <p14:tracePt t="127713" x="11147425" y="2744788"/>
          <p14:tracePt t="127723" x="11155363" y="2744788"/>
          <p14:tracePt t="127729" x="11163300" y="2744788"/>
          <p14:tracePt t="127739" x="11172825" y="2744788"/>
          <p14:tracePt t="127746" x="11188700" y="2744788"/>
          <p14:tracePt t="127753" x="11206163" y="2744788"/>
          <p14:tracePt t="127762" x="11223625" y="2744788"/>
          <p14:tracePt t="127769" x="11241088" y="2744788"/>
          <p14:tracePt t="127775" x="11266488" y="2744788"/>
          <p14:tracePt t="127784" x="11274425" y="2744788"/>
          <p14:tracePt t="127791" x="11291888" y="2744788"/>
          <p14:tracePt t="127800" x="11299825" y="2744788"/>
          <p14:tracePt t="127807" x="11307763" y="2744788"/>
          <p14:tracePt t="127815" x="11317288" y="2744788"/>
          <p14:tracePt t="127825" x="11325225" y="2744788"/>
          <p14:tracePt t="127839" x="11333163" y="2744788"/>
          <p14:tracePt t="127845" x="11342688" y="2744788"/>
          <p14:tracePt t="127869" x="11360150" y="2744788"/>
          <p14:tracePt t="127878" x="11376025" y="2744788"/>
          <p14:tracePt t="127895" x="11393488" y="2744788"/>
          <p14:tracePt t="127901" x="11401425" y="2744788"/>
          <p14:tracePt t="127907" x="11418888" y="2744788"/>
          <p14:tracePt t="127915" x="11436350" y="2736850"/>
          <p14:tracePt t="127923" x="11444288" y="2736850"/>
          <p14:tracePt t="127932" x="11444288" y="2727325"/>
          <p14:tracePt t="127940" x="11452225" y="2727325"/>
          <p14:tracePt t="127957" x="11461750" y="2727325"/>
          <p14:tracePt t="127985" x="11461750" y="2719388"/>
          <p14:tracePt t="128360" x="11452225" y="2719388"/>
          <p14:tracePt t="128367" x="11444288" y="2719388"/>
          <p14:tracePt t="128373" x="11418888" y="2711450"/>
          <p14:tracePt t="128381" x="11393488" y="2701925"/>
          <p14:tracePt t="128390" x="11360150" y="2701925"/>
          <p14:tracePt t="128397" x="11317288" y="2701925"/>
          <p14:tracePt t="128407" x="11274425" y="2701925"/>
          <p14:tracePt t="128413" x="11223625" y="2701925"/>
          <p14:tracePt t="128422" x="11163300" y="2701925"/>
          <p14:tracePt t="128429" x="11087100" y="2711450"/>
          <p14:tracePt t="128436" x="11028363" y="2711450"/>
          <p14:tracePt t="128444" x="10960100" y="2719388"/>
          <p14:tracePt t="128451" x="10858500" y="2736850"/>
          <p14:tracePt t="128461" x="10807700" y="2744788"/>
          <p14:tracePt t="128467" x="10747375" y="2752725"/>
          <p14:tracePt t="128477" x="10704513" y="2762250"/>
          <p14:tracePt t="128483" x="10671175" y="2770188"/>
          <p14:tracePt t="128492" x="10645775" y="2770188"/>
          <p14:tracePt t="128500" x="10628313" y="2778125"/>
          <p14:tracePt t="128507" x="10612438" y="2778125"/>
          <p14:tracePt t="128513" x="10594975" y="2787650"/>
          <p14:tracePt t="128529" x="10585450" y="2787650"/>
          <p14:tracePt t="128546" x="10577513" y="2787650"/>
          <p14:tracePt t="128577" x="10569575" y="2787650"/>
          <p14:tracePt t="128600" x="10560050" y="2787650"/>
          <p14:tracePt t="128662" x="10552113" y="2787650"/>
          <p14:tracePt t="128770" x="10552113" y="2778125"/>
          <p14:tracePt t="128777" x="10560050" y="2770188"/>
          <p14:tracePt t="128786" x="10560050" y="2762250"/>
          <p14:tracePt t="128793" x="10569575" y="2752725"/>
          <p14:tracePt t="128801" x="10577513" y="2752725"/>
          <p14:tracePt t="128811" x="10585450" y="2736850"/>
          <p14:tracePt t="128817" x="10594975" y="2727325"/>
          <p14:tracePt t="128827" x="10602913" y="2727325"/>
          <p14:tracePt t="128833" x="10602913" y="2719388"/>
          <p14:tracePt t="128839" x="10612438" y="2711450"/>
          <p14:tracePt t="128856" x="10612438" y="2701925"/>
          <p14:tracePt t="128880" x="10620375" y="2686050"/>
          <p14:tracePt t="128889" x="10620375" y="2676525"/>
          <p14:tracePt t="128912" x="10620375" y="2668588"/>
          <p14:tracePt t="128928" x="10620375" y="2660650"/>
          <p14:tracePt t="129004" x="10612438" y="2660650"/>
          <p14:tracePt t="129011" x="10569575" y="2660650"/>
          <p14:tracePt t="129021" x="10534650" y="2660650"/>
          <p14:tracePt t="129028" x="10483850" y="2660650"/>
          <p14:tracePt t="129033" x="10407650" y="2668588"/>
          <p14:tracePt t="129044" x="10339388" y="2668588"/>
          <p14:tracePt t="129050" x="10263188" y="2676525"/>
          <p14:tracePt t="129058" x="10194925" y="2686050"/>
          <p14:tracePt t="129066" x="10118725" y="2686050"/>
          <p14:tracePt t="129073" x="10075863" y="2693988"/>
          <p14:tracePt t="129082" x="10042525" y="2693988"/>
          <p14:tracePt t="129091" x="10034588" y="2693988"/>
          <p14:tracePt t="129130" x="10042525" y="2693988"/>
          <p14:tracePt t="129136" x="10075863" y="2693988"/>
          <p14:tracePt t="129144" x="10101263" y="2701925"/>
          <p14:tracePt t="129151" x="10153650" y="2701925"/>
          <p14:tracePt t="129157" x="10263188" y="2701925"/>
          <p14:tracePt t="129165" x="10348913" y="2701925"/>
          <p14:tracePt t="129175" x="10433050" y="2701925"/>
          <p14:tracePt t="129182" x="10518775" y="2686050"/>
          <p14:tracePt t="129190" x="10594975" y="2676525"/>
          <p14:tracePt t="129197" x="10628313" y="2668588"/>
          <p14:tracePt t="129208" x="10637838" y="2660650"/>
          <p14:tracePt t="129226" x="10645775" y="2660650"/>
          <p14:tracePt t="129251" x="10628313" y="2660650"/>
          <p14:tracePt t="129260" x="10602913" y="2660650"/>
          <p14:tracePt t="129268" x="10577513" y="2660650"/>
          <p14:tracePt t="129277" x="10544175" y="2651125"/>
          <p14:tracePt t="129284" x="10518775" y="2651125"/>
          <p14:tracePt t="129291" x="10475913" y="2651125"/>
          <p14:tracePt t="129297" x="10415588" y="2651125"/>
          <p14:tracePt t="129307" x="10390188" y="2660650"/>
          <p14:tracePt t="129313" x="10364788" y="2660650"/>
          <p14:tracePt t="129321" x="10339388" y="2660650"/>
          <p14:tracePt t="129329" x="10323513" y="2660650"/>
          <p14:tracePt t="129383" x="10331450" y="2660650"/>
          <p14:tracePt t="129393" x="10339388" y="2651125"/>
          <p14:tracePt t="129400" x="10348913" y="2643188"/>
          <p14:tracePt t="129409" x="10356850" y="2633663"/>
          <p14:tracePt t="129416" x="10374313" y="2617788"/>
          <p14:tracePt t="129421" x="10382250" y="2600325"/>
          <p14:tracePt t="129430" x="10390188" y="2582863"/>
          <p14:tracePt t="129437" x="10399713" y="2566988"/>
          <p14:tracePt t="129446" x="10399713" y="2549525"/>
          <p14:tracePt t="129453" x="10399713" y="2532063"/>
          <p14:tracePt t="129507" x="10399713" y="2524125"/>
          <p14:tracePt t="129561" x="10390188" y="2524125"/>
          <p14:tracePt t="129734" x="10390188" y="2516188"/>
          <p14:tracePt t="129742" x="10390188" y="2489200"/>
          <p14:tracePt t="129750" x="10390188" y="2473325"/>
          <p14:tracePt t="129756" x="10390188" y="2455863"/>
          <p14:tracePt t="129764" x="10390188" y="2422525"/>
          <p14:tracePt t="129772" x="10390188" y="2397125"/>
          <p14:tracePt t="129780" x="10390188" y="2371725"/>
          <p14:tracePt t="129788" x="10390188" y="2354263"/>
          <p14:tracePt t="129795" x="10390188" y="2328863"/>
          <p14:tracePt t="129804" x="10390188" y="2319338"/>
          <p14:tracePt t="129811" x="10390188" y="2303463"/>
          <p14:tracePt t="129817" x="10390188" y="2286000"/>
          <p14:tracePt t="129834" x="10390188" y="2278063"/>
          <p14:tracePt t="129842" x="10390188" y="2268538"/>
          <p14:tracePt t="129859" x="10390188" y="2260600"/>
          <p14:tracePt t="129882" x="10390188" y="2252663"/>
          <p14:tracePt t="129998" x="10390188" y="2260600"/>
          <p14:tracePt t="130007" x="10399713" y="2268538"/>
          <p14:tracePt t="130014" x="10407650" y="2278063"/>
          <p14:tracePt t="130020" x="10407650" y="2293938"/>
          <p14:tracePt t="130027" x="10415588" y="2303463"/>
          <p14:tracePt t="130035" x="10433050" y="2319338"/>
          <p14:tracePt t="130044" x="10442575" y="2336800"/>
          <p14:tracePt t="130060" x="10450513" y="2354263"/>
          <p14:tracePt t="130167" x="10450513" y="2344738"/>
          <p14:tracePt t="130175" x="10450513" y="2336800"/>
          <p14:tracePt t="130183" x="10450513" y="2328863"/>
          <p14:tracePt t="130199" x="10450513" y="2319338"/>
          <p14:tracePt t="130331" x="10442575" y="2328863"/>
          <p14:tracePt t="130339" x="10425113" y="2328863"/>
          <p14:tracePt t="130345" x="10415588" y="2354263"/>
          <p14:tracePt t="130354" x="10415588" y="2371725"/>
          <p14:tracePt t="130361" x="10407650" y="2387600"/>
          <p14:tracePt t="130370" x="10399713" y="2405063"/>
          <p14:tracePt t="130377" x="10399713" y="2422525"/>
          <p14:tracePt t="130386" x="10399713" y="2438400"/>
          <p14:tracePt t="130394" x="10399713" y="2455863"/>
          <p14:tracePt t="130401" x="10399713" y="2463800"/>
          <p14:tracePt t="130410" x="10399713" y="2473325"/>
          <p14:tracePt t="130416" x="10399713" y="2481263"/>
          <p14:tracePt t="130423" x="10399713" y="2489200"/>
          <p14:tracePt t="130432" x="10399713" y="2498725"/>
          <p14:tracePt t="130534" x="10399713" y="2481263"/>
          <p14:tracePt t="130542" x="10399713" y="2473325"/>
          <p14:tracePt t="130548" x="10399713" y="2463800"/>
          <p14:tracePt t="130557" x="10399713" y="2447925"/>
          <p14:tracePt t="130564" x="10399713" y="2438400"/>
          <p14:tracePt t="130572" x="10407650" y="2422525"/>
          <p14:tracePt t="130580" x="10407650" y="2405063"/>
          <p14:tracePt t="130588" x="10407650" y="2397125"/>
          <p14:tracePt t="130595" x="10407650" y="2387600"/>
          <p14:tracePt t="130604" x="10407650" y="2379663"/>
          <p14:tracePt t="130641" x="10415588" y="2379663"/>
          <p14:tracePt t="130659" x="10415588" y="2371725"/>
          <p14:tracePt t="130749" x="10415588" y="2379663"/>
          <p14:tracePt t="130759" x="10415588" y="2387600"/>
          <p14:tracePt t="130775" x="10415588" y="2397125"/>
          <p14:tracePt t="130782" x="10415588" y="2405063"/>
          <p14:tracePt t="130798" x="10415588" y="2413000"/>
          <p14:tracePt t="131101" x="10415588" y="2422525"/>
          <p14:tracePt t="131108" x="10425113" y="2430463"/>
          <p14:tracePt t="131116" x="10425113" y="2438400"/>
          <p14:tracePt t="131124" x="10425113" y="2447925"/>
          <p14:tracePt t="131131" x="10425113" y="2455863"/>
          <p14:tracePt t="131154" x="10425113" y="2463800"/>
          <p14:tracePt t="131162" x="10425113" y="2473325"/>
          <p14:tracePt t="131170" x="10425113" y="2481263"/>
          <p14:tracePt t="132180" x="10425113" y="2463800"/>
          <p14:tracePt t="132188" x="10425113" y="2455863"/>
          <p14:tracePt t="132195" x="10425113" y="2447925"/>
          <p14:tracePt t="132202" x="10425113" y="2430463"/>
          <p14:tracePt t="132209" x="10433050" y="2430463"/>
          <p14:tracePt t="132223" x="10433050" y="2422525"/>
          <p14:tracePt t="132224" x="10433050" y="2413000"/>
          <p14:tracePt t="132233" x="10442575" y="2405063"/>
          <p14:tracePt t="132241" x="10442575" y="2397125"/>
          <p14:tracePt t="132248" x="10442575" y="2387600"/>
          <p14:tracePt t="132256" x="10442575" y="2379663"/>
          <p14:tracePt t="132264" x="10450513" y="2379663"/>
          <p14:tracePt t="132398" x="10450513" y="2371725"/>
          <p14:tracePt t="132405" x="10450513" y="2354263"/>
          <p14:tracePt t="132419" x="10450513" y="2344738"/>
          <p14:tracePt t="132428" x="10450513" y="2328863"/>
          <p14:tracePt t="132444" x="10450513" y="2319338"/>
          <p14:tracePt t="132451" x="10450513" y="2311400"/>
          <p14:tracePt t="132459" x="10450513" y="2303463"/>
          <p14:tracePt t="132466" x="10450513" y="2293938"/>
          <p14:tracePt t="132476" x="10450513" y="2286000"/>
          <p14:tracePt t="132497" x="10442575" y="2278063"/>
          <p14:tracePt t="132508" x="10442575" y="2268538"/>
          <p14:tracePt t="132514" x="10433050" y="2260600"/>
          <p14:tracePt t="132527" x="10433050" y="2252663"/>
          <p14:tracePt t="132529" x="10433050" y="2235200"/>
          <p14:tracePt t="132667" x="10433050" y="2227263"/>
          <p14:tracePt t="132675" x="10433050" y="2209800"/>
          <p14:tracePt t="132684" x="10433050" y="2200275"/>
          <p14:tracePt t="132693" x="10433050" y="2184400"/>
          <p14:tracePt t="132709" x="10433050" y="2166938"/>
          <p14:tracePt t="132715" x="10425113" y="2159000"/>
          <p14:tracePt t="133057" x="10415588" y="2159000"/>
          <p14:tracePt t="133063" x="10407650" y="2149475"/>
          <p14:tracePt t="133073" x="10399713" y="2133600"/>
          <p14:tracePt t="133080" x="10390188" y="2116138"/>
          <p14:tracePt t="133088" x="10374313" y="2108200"/>
          <p14:tracePt t="133095" x="10348913" y="2073275"/>
          <p14:tracePt t="133104" x="10339388" y="2055813"/>
          <p14:tracePt t="133111" x="10331450" y="2039938"/>
          <p14:tracePt t="133120" x="10323513" y="2022475"/>
          <p14:tracePt t="133127" x="10313988" y="2014538"/>
          <p14:tracePt t="133133" x="10306050" y="2005013"/>
          <p14:tracePt t="133142" x="10298113" y="1989138"/>
          <p14:tracePt t="133173" x="10298113" y="1979613"/>
          <p14:tracePt t="133181" x="10288588" y="1979613"/>
          <p14:tracePt t="133204" x="10280650" y="1971675"/>
          <p14:tracePt t="133224" x="10271125" y="1971675"/>
          <p14:tracePt t="133228" x="10271125" y="1963738"/>
          <p14:tracePt t="133235" x="10255250" y="1946275"/>
          <p14:tracePt t="133251" x="10245725" y="1938338"/>
          <p14:tracePt t="133259" x="10237788" y="1928813"/>
          <p14:tracePt t="133266" x="10229850" y="1920875"/>
          <p14:tracePt t="133273" x="10220325" y="1911350"/>
          <p14:tracePt t="133281" x="10220325" y="1903413"/>
          <p14:tracePt t="133291" x="10204450" y="1885950"/>
          <p14:tracePt t="133297" x="10186988" y="1878013"/>
          <p14:tracePt t="133308" x="10169525" y="1860550"/>
          <p14:tracePt t="133313" x="10161588" y="1844675"/>
          <p14:tracePt t="133324" x="10136188" y="1835150"/>
          <p14:tracePt t="133327" x="10126663" y="1835150"/>
          <p14:tracePt t="133336" x="10118725" y="1827213"/>
          <p14:tracePt t="133344" x="10110788" y="1827213"/>
          <p14:tracePt t="133359" x="10101263" y="1827213"/>
          <p14:tracePt t="133367" x="10101263" y="1819275"/>
          <p14:tracePt t="133545" x="10093325" y="1835150"/>
          <p14:tracePt t="133553" x="10085388" y="1860550"/>
          <p14:tracePt t="133562" x="10075863" y="1885950"/>
          <p14:tracePt t="133571" x="10059988" y="1911350"/>
          <p14:tracePt t="133578" x="10042525" y="1928813"/>
          <p14:tracePt t="133586" x="10025063" y="1954213"/>
          <p14:tracePt t="133591" x="9999663" y="1989138"/>
          <p14:tracePt t="133599" x="9983788" y="2014538"/>
          <p14:tracePt t="133607" x="9956800" y="2039938"/>
          <p14:tracePt t="133616" x="9940925" y="2055813"/>
          <p14:tracePt t="133624" x="9931400" y="2065338"/>
          <p14:tracePt t="133631" x="9915525" y="2073275"/>
          <p14:tracePt t="133641" x="9906000" y="2082800"/>
          <p14:tracePt t="133648" x="9898063" y="2090738"/>
          <p14:tracePt t="133656" x="9890125" y="2098675"/>
          <p14:tracePt t="133663" x="9872663" y="2098675"/>
          <p14:tracePt t="133669" x="9872663" y="2108200"/>
          <p14:tracePt t="133678" x="9864725" y="2116138"/>
          <p14:tracePt t="133685" x="9847263" y="2124075"/>
          <p14:tracePt t="133693" x="9847263" y="2133600"/>
          <p14:tracePt t="133701" x="9839325" y="2141538"/>
          <p14:tracePt t="133709" x="9829800" y="2141538"/>
          <p14:tracePt t="133718" x="9829800" y="2149475"/>
          <p14:tracePt t="133727" x="9821863" y="2159000"/>
          <p14:tracePt t="133741" x="9812338" y="2166938"/>
          <p14:tracePt t="133748" x="9804400" y="2166938"/>
          <p14:tracePt t="133764" x="9796463" y="2174875"/>
          <p14:tracePt t="133774" x="9786938" y="2184400"/>
          <p14:tracePt t="133779" x="9779000" y="2192338"/>
          <p14:tracePt t="133785" x="9753600" y="2192338"/>
          <p14:tracePt t="133793" x="9720263" y="2209800"/>
          <p14:tracePt t="133801" x="9702800" y="2227263"/>
          <p14:tracePt t="133810" x="9677400" y="2243138"/>
          <p14:tracePt t="133817" x="9667875" y="2260600"/>
          <p14:tracePt t="133825" x="9642475" y="2268538"/>
          <p14:tracePt t="133833" x="9626600" y="2286000"/>
          <p14:tracePt t="133843" x="9609138" y="2286000"/>
          <p14:tracePt t="133849" x="9601200" y="2293938"/>
          <p14:tracePt t="133856" x="9591675" y="2303463"/>
          <p14:tracePt t="133863" x="9575800" y="2311400"/>
          <p14:tracePt t="133873" x="9566275" y="2319338"/>
          <p14:tracePt t="133879" x="9558338" y="2319338"/>
          <p14:tracePt t="133891" x="9550400" y="2328863"/>
          <p14:tracePt t="133895" x="9540875" y="2328863"/>
          <p14:tracePt t="133906" x="9532938" y="2336800"/>
          <p14:tracePt t="133911" x="9515475" y="2344738"/>
          <p14:tracePt t="133921" x="9507538" y="2354263"/>
          <p14:tracePt t="133925" x="9482138" y="2371725"/>
          <p14:tracePt t="133934" x="9456738" y="2387600"/>
          <p14:tracePt t="133946" x="9439275" y="2397125"/>
          <p14:tracePt t="133958" x="9439275" y="2405063"/>
          <p14:tracePt t="134019" x="9431338" y="2405063"/>
          <p14:tracePt t="134127" x="9421813" y="2405063"/>
          <p14:tracePt t="134246" x="9413875" y="2405063"/>
          <p14:tracePt t="134268" x="9405938" y="2405063"/>
          <p14:tracePt t="134283" x="9396413" y="2405063"/>
          <p14:tracePt t="134308" x="9380538" y="2413000"/>
          <p14:tracePt t="134322" x="9371013" y="2422525"/>
          <p14:tracePt t="134384" x="9363075" y="2422525"/>
          <p14:tracePt t="134391" x="9345613" y="2413000"/>
          <p14:tracePt t="134400" x="9337675" y="2405063"/>
          <p14:tracePt t="134409" x="9312275" y="2405063"/>
          <p14:tracePt t="134416" x="9302750" y="2397125"/>
          <p14:tracePt t="134424" x="9286875" y="2387600"/>
          <p14:tracePt t="134431" x="9261475" y="2379663"/>
          <p14:tracePt t="134440" x="9251950" y="2371725"/>
          <p14:tracePt t="134445" x="9236075" y="2362200"/>
          <p14:tracePt t="134456" x="9218613" y="2362200"/>
          <p14:tracePt t="134462" x="9209088" y="2354263"/>
          <p14:tracePt t="134470" x="9183688" y="2344738"/>
          <p14:tracePt t="134477" x="9167813" y="2336800"/>
          <p14:tracePt t="134484" x="9142413" y="2328863"/>
          <p14:tracePt t="134493" x="9124950" y="2319338"/>
          <p14:tracePt t="134501" x="9099550" y="2303463"/>
          <p14:tracePt t="134509" x="9064625" y="2286000"/>
          <p14:tracePt t="134515" x="9031288" y="2268538"/>
          <p14:tracePt t="134523" x="8988425" y="2252663"/>
          <p14:tracePt t="134531" x="8921750" y="2217738"/>
          <p14:tracePt t="134539" x="8878888" y="2200275"/>
          <p14:tracePt t="134547" x="8836025" y="2184400"/>
          <p14:tracePt t="134556" x="8810625" y="2184400"/>
          <p14:tracePt t="134563" x="8785225" y="2174875"/>
          <p14:tracePt t="134573" x="8767763" y="2166938"/>
          <p14:tracePt t="134577" x="8750300" y="2166938"/>
          <p14:tracePt t="134585" x="8734425" y="2159000"/>
          <p14:tracePt t="134601" x="8724900" y="2159000"/>
          <p14:tracePt t="134610" x="8716963" y="2149475"/>
          <p14:tracePt t="134617" x="8709025" y="2149475"/>
          <p14:tracePt t="134633" x="8699500" y="2141538"/>
          <p14:tracePt t="134639" x="8691563" y="2141538"/>
          <p14:tracePt t="134647" x="8683625" y="2141538"/>
          <p14:tracePt t="134706" x="8691563" y="2166938"/>
          <p14:tracePt t="134712" x="8716963" y="2192338"/>
          <p14:tracePt t="134718" x="8750300" y="2217738"/>
          <p14:tracePt t="134725" x="8802688" y="2243138"/>
          <p14:tracePt t="134734" x="8869363" y="2268538"/>
          <p14:tracePt t="134741" x="8963025" y="2293938"/>
          <p14:tracePt t="134750" x="9048750" y="2319338"/>
          <p14:tracePt t="134758" x="9124950" y="2336800"/>
          <p14:tracePt t="134765" x="9209088" y="2344738"/>
          <p14:tracePt t="134773" x="9286875" y="2371725"/>
          <p14:tracePt t="134780" x="9345613" y="2379663"/>
          <p14:tracePt t="134789" x="9405938" y="2387600"/>
          <p14:tracePt t="134796" x="9439275" y="2397125"/>
          <p14:tracePt t="134806" x="9464675" y="2405063"/>
          <p14:tracePt t="134811" x="9464675" y="2413000"/>
          <p14:tracePt t="134823" x="9472613" y="2413000"/>
          <p14:tracePt t="134827" x="9472613" y="2422525"/>
          <p14:tracePt t="134836" x="9482138" y="2422525"/>
          <p14:tracePt t="134881" x="9490075" y="2422525"/>
          <p14:tracePt t="134889" x="9507538" y="2422525"/>
          <p14:tracePt t="134898" x="9515475" y="2422525"/>
          <p14:tracePt t="134907" x="9540875" y="2413000"/>
          <p14:tracePt t="134912" x="9575800" y="2379663"/>
          <p14:tracePt t="134922" x="9617075" y="2354263"/>
          <p14:tracePt t="134928" x="9652000" y="2328863"/>
          <p14:tracePt t="134935" x="9685338" y="2303463"/>
          <p14:tracePt t="134943" x="9728200" y="2260600"/>
          <p14:tracePt t="134952" x="9796463" y="2192338"/>
          <p14:tracePt t="134959" x="9821863" y="2159000"/>
          <p14:tracePt t="134968" x="9855200" y="2133600"/>
          <p14:tracePt t="134974" x="9898063" y="2108200"/>
          <p14:tracePt t="134981" x="9931400" y="2073275"/>
          <p14:tracePt t="134991" x="9983788" y="2047875"/>
          <p14:tracePt t="134998" x="10034588" y="2014538"/>
          <p14:tracePt t="135007" x="10075863" y="1997075"/>
          <p14:tracePt t="135014" x="10126663" y="1963738"/>
          <p14:tracePt t="135024" x="10179050" y="1946275"/>
          <p14:tracePt t="135030" x="10229850" y="1920875"/>
          <p14:tracePt t="135036" x="10245725" y="1895475"/>
          <p14:tracePt t="135043" x="10271125" y="1870075"/>
          <p14:tracePt t="135052" x="10288588" y="1852613"/>
          <p14:tracePt t="135059" x="10298113" y="1835150"/>
          <p14:tracePt t="135067" x="10306050" y="1835150"/>
          <p14:tracePt t="135075" x="10306050" y="1827213"/>
          <p14:tracePt t="135191" x="10306050" y="1844675"/>
          <p14:tracePt t="135200" x="10306050" y="1852613"/>
          <p14:tracePt t="135216" x="10306050" y="1860550"/>
          <p14:tracePt t="135224" x="10313988" y="1878013"/>
          <p14:tracePt t="135239" x="10323513" y="1885950"/>
          <p14:tracePt t="135246" x="10339388" y="1903413"/>
          <p14:tracePt t="135257" x="10348913" y="1911350"/>
          <p14:tracePt t="135261" x="10364788" y="1911350"/>
          <p14:tracePt t="135275" x="10390188" y="1920875"/>
          <p14:tracePt t="135278" x="10425113" y="1928813"/>
          <p14:tracePt t="135286" x="10458450" y="1946275"/>
          <p14:tracePt t="135293" x="10493375" y="1954213"/>
          <p14:tracePt t="135300" x="10518775" y="1963738"/>
          <p14:tracePt t="135307" x="10552113" y="1971675"/>
          <p14:tracePt t="135315" x="10602913" y="1979613"/>
          <p14:tracePt t="135324" x="10620375" y="1989138"/>
          <p14:tracePt t="135331" x="10645775" y="1989138"/>
          <p14:tracePt t="135341" x="10653713" y="1997075"/>
          <p14:tracePt t="135348" x="10663238" y="1997075"/>
          <p14:tracePt t="135447" x="10663238" y="2005013"/>
          <p14:tracePt t="135534" x="10671175" y="2005013"/>
          <p14:tracePt t="135541" x="10679113" y="2005013"/>
          <p14:tracePt t="135549" x="10696575" y="2005013"/>
          <p14:tracePt t="135557" x="10721975" y="1997075"/>
          <p14:tracePt t="135563" x="10747375" y="1989138"/>
          <p14:tracePt t="135573" x="10764838" y="1971675"/>
          <p14:tracePt t="135579" x="10790238" y="1954213"/>
          <p14:tracePt t="135589" x="10815638" y="1938338"/>
          <p14:tracePt t="135596" x="10841038" y="1928813"/>
          <p14:tracePt t="135605" x="10866438" y="1928813"/>
          <p14:tracePt t="135612" x="10883900" y="1928813"/>
          <p14:tracePt t="135624" x="10909300" y="1920875"/>
          <p14:tracePt t="135627" x="10926763" y="1920875"/>
          <p14:tracePt t="135633" x="10934700" y="1920875"/>
          <p14:tracePt t="135642" x="10942638" y="1920875"/>
          <p14:tracePt t="135650" x="10952163" y="1920875"/>
          <p14:tracePt t="135666" x="10960100" y="1920875"/>
          <p14:tracePt t="135681" x="10968038" y="1920875"/>
          <p14:tracePt t="135692" x="10977563" y="1920875"/>
          <p14:tracePt t="135697" x="10985500" y="1920875"/>
          <p14:tracePt t="135705" x="11002963" y="1938338"/>
          <p14:tracePt t="135711" x="11018838" y="1954213"/>
          <p14:tracePt t="135723" x="11028363" y="1963738"/>
          <p14:tracePt t="135727" x="11044238" y="1979613"/>
          <p14:tracePt t="135738" x="11061700" y="1997075"/>
          <p14:tracePt t="135743" x="11079163" y="2005013"/>
          <p14:tracePt t="135752" x="11096625" y="2022475"/>
          <p14:tracePt t="135761" x="11096625" y="2030413"/>
          <p14:tracePt t="135766" x="11112500" y="2047875"/>
          <p14:tracePt t="135775" x="11122025" y="2073275"/>
          <p14:tracePt t="135782" x="11137900" y="2098675"/>
          <p14:tracePt t="135790" x="11163300" y="2133600"/>
          <p14:tracePt t="135798" x="11180763" y="2149475"/>
          <p14:tracePt t="135808" x="11198225" y="2159000"/>
          <p14:tracePt t="135814" x="11198225" y="2166938"/>
          <p14:tracePt t="135821" x="11206163" y="2174875"/>
          <p14:tracePt t="135827" x="11215688" y="2174875"/>
          <p14:tracePt t="135876" x="11223625" y="2174875"/>
          <p14:tracePt t="135883" x="11231563" y="2174875"/>
          <p14:tracePt t="135892" x="11241088" y="2166938"/>
          <p14:tracePt t="135897" x="11256963" y="2166938"/>
          <p14:tracePt t="135906" x="11274425" y="2149475"/>
          <p14:tracePt t="135914" x="11307763" y="2141538"/>
          <p14:tracePt t="135922" x="11333163" y="2133600"/>
          <p14:tracePt t="135930" x="11410950" y="2108200"/>
          <p14:tracePt t="135938" x="11444288" y="2098675"/>
          <p14:tracePt t="135945" x="11477625" y="2090738"/>
          <p14:tracePt t="135953" x="11495088" y="2090738"/>
          <p14:tracePt t="136008" x="11503025" y="2090738"/>
          <p14:tracePt t="136015" x="11520488" y="2116138"/>
          <p14:tracePt t="136022" x="11537950" y="2133600"/>
          <p14:tracePt t="136029" x="11545888" y="2149475"/>
          <p14:tracePt t="136037" x="11555413" y="2149475"/>
          <p14:tracePt t="136046" x="11563350" y="2159000"/>
          <p14:tracePt t="136054" x="11571288" y="2166938"/>
          <p14:tracePt t="136264" x="11571288" y="2159000"/>
          <p14:tracePt t="136272" x="11571288" y="2149475"/>
          <p14:tracePt t="136280" x="11571288" y="2133600"/>
          <p14:tracePt t="136288" x="11571288" y="2116138"/>
          <p14:tracePt t="136293" x="11571288" y="2098675"/>
          <p14:tracePt t="136303" x="11571288" y="2073275"/>
          <p14:tracePt t="136310" x="11571288" y="2047875"/>
          <p14:tracePt t="136317" x="11571288" y="2030413"/>
          <p14:tracePt t="136325" x="11571288" y="2014538"/>
          <p14:tracePt t="136334" x="11571288" y="2005013"/>
          <p14:tracePt t="136342" x="11571288" y="1989138"/>
          <p14:tracePt t="136349" x="11571288" y="1979613"/>
          <p14:tracePt t="136411" x="11563350" y="1979613"/>
          <p14:tracePt t="136420" x="11545888" y="2005013"/>
          <p14:tracePt t="136425" x="11537950" y="2030413"/>
          <p14:tracePt t="136434" x="11537950" y="2047875"/>
          <p14:tracePt t="136442" x="11530013" y="2082800"/>
          <p14:tracePt t="136450" x="11530013" y="2116138"/>
          <p14:tracePt t="136458" x="11530013" y="2149475"/>
          <p14:tracePt t="136465" x="11520488" y="2192338"/>
          <p14:tracePt t="136473" x="11520488" y="2227263"/>
          <p14:tracePt t="136481" x="11520488" y="2252663"/>
          <p14:tracePt t="136488" x="11520488" y="2286000"/>
          <p14:tracePt t="136495" x="11520488" y="2354263"/>
          <p14:tracePt t="136505" x="11545888" y="2397125"/>
          <p14:tracePt t="136511" x="11555413" y="2447925"/>
          <p14:tracePt t="136520" x="11563350" y="2489200"/>
          <p14:tracePt t="136527" x="11571288" y="2549525"/>
          <p14:tracePt t="136536" x="11571288" y="2582863"/>
          <p14:tracePt t="136543" x="11571288" y="2625725"/>
          <p14:tracePt t="136550" x="11571288" y="2651125"/>
          <p14:tracePt t="136557" x="11571288" y="2668588"/>
          <p14:tracePt t="136566" x="11571288" y="2676525"/>
          <p14:tracePt t="136575" x="11571288" y="2693988"/>
          <p14:tracePt t="136613" x="11571288" y="2701925"/>
          <p14:tracePt t="136636" x="11571288" y="2711450"/>
          <p14:tracePt t="136900" x="11563350" y="2711450"/>
          <p14:tracePt t="136907" x="11537950" y="2711450"/>
          <p14:tracePt t="136916" x="11520488" y="2719388"/>
          <p14:tracePt t="136924" x="11512550" y="2719388"/>
          <p14:tracePt t="136931" x="11495088" y="2719388"/>
          <p14:tracePt t="136939" x="11469688" y="2727325"/>
          <p14:tracePt t="136945" x="11461750" y="2736850"/>
          <p14:tracePt t="136954" x="11444288" y="2736850"/>
          <p14:tracePt t="136961" x="11426825" y="2736850"/>
          <p14:tracePt t="136970" x="11418888" y="2736850"/>
          <p14:tracePt t="136977" x="11393488" y="2736850"/>
          <p14:tracePt t="136986" x="11385550" y="2736850"/>
          <p14:tracePt t="136993" x="11360150" y="2736850"/>
          <p14:tracePt t="137003" x="11333163" y="2736850"/>
          <p14:tracePt t="137009" x="11291888" y="2736850"/>
          <p14:tracePt t="137016" x="11256963" y="2736850"/>
          <p14:tracePt t="137023" x="11231563" y="2736850"/>
          <p14:tracePt t="137031" x="11188700" y="2736850"/>
          <p14:tracePt t="137040" x="11129963" y="2736850"/>
          <p14:tracePt t="137047" x="11087100" y="2736850"/>
          <p14:tracePt t="137057" x="11044238" y="2736850"/>
          <p14:tracePt t="137063" x="10993438" y="2744788"/>
          <p14:tracePt t="137073" x="10952163" y="2744788"/>
          <p14:tracePt t="137078" x="10917238" y="2744788"/>
          <p14:tracePt t="137086" x="10891838" y="2752725"/>
          <p14:tracePt t="137093" x="10858500" y="2752725"/>
          <p14:tracePt t="137102" x="10833100" y="2752725"/>
          <p14:tracePt t="137110" x="10807700" y="2752725"/>
          <p14:tracePt t="137122" x="10798175" y="2762250"/>
          <p14:tracePt t="137125" x="10782300" y="2762250"/>
          <p14:tracePt t="137134" x="10772775" y="2762250"/>
          <p14:tracePt t="137148" x="10756900" y="2762250"/>
          <p14:tracePt t="137157" x="10747375" y="2762250"/>
          <p14:tracePt t="137164" x="10729913" y="2762250"/>
          <p14:tracePt t="137173" x="10714038" y="2762250"/>
          <p14:tracePt t="137180" x="10696575" y="2762250"/>
          <p14:tracePt t="137189" x="10671175" y="2762250"/>
          <p14:tracePt t="137196" x="10628313" y="2762250"/>
          <p14:tracePt t="137203" x="10594975" y="2762250"/>
          <p14:tracePt t="137219" x="10518775" y="2752725"/>
          <p14:tracePt t="137228" x="10483850" y="2744788"/>
          <p14:tracePt t="137234" x="10458450" y="2744788"/>
          <p14:tracePt t="137241" x="10425113" y="2744788"/>
          <p14:tracePt t="137250" x="10390188" y="2744788"/>
          <p14:tracePt t="137257" x="10348913" y="2744788"/>
          <p14:tracePt t="137265" x="10306050" y="2744788"/>
          <p14:tracePt t="137273" x="10263188" y="2744788"/>
          <p14:tracePt t="137279" x="10220325" y="2744788"/>
          <p14:tracePt t="137289" x="10161588" y="2752725"/>
          <p14:tracePt t="137296" x="10126663" y="2752725"/>
          <p14:tracePt t="137305" x="10093325" y="2752725"/>
          <p14:tracePt t="137311" x="10067925" y="2752725"/>
          <p14:tracePt t="137320" x="10042525" y="2752725"/>
          <p14:tracePt t="137327" x="10009188" y="2752725"/>
          <p14:tracePt t="137339" x="9966325" y="2752725"/>
          <p14:tracePt t="137342" x="9906000" y="2744788"/>
          <p14:tracePt t="137349" x="9855200" y="2736850"/>
          <p14:tracePt t="137358" x="9829800" y="2736850"/>
          <p14:tracePt t="137366" x="9796463" y="2736850"/>
          <p14:tracePt t="137374" x="9771063" y="2727325"/>
          <p14:tracePt t="137381" x="9753600" y="2727325"/>
          <p14:tracePt t="137406" x="9745663" y="2727325"/>
          <p14:tracePt t="137419" x="9736138" y="2727325"/>
          <p14:tracePt t="137427" x="9736138" y="2719388"/>
          <p14:tracePt t="137436" x="9710738" y="2719388"/>
          <p14:tracePt t="137443" x="9702800" y="2711450"/>
          <p14:tracePt t="137452" x="9694863" y="2701925"/>
          <p14:tracePt t="137460" x="9677400" y="2701925"/>
          <p14:tracePt t="137473" x="9659938" y="2701925"/>
          <p14:tracePt t="137481" x="9642475" y="2701925"/>
          <p14:tracePt t="137490" x="9626600" y="2711450"/>
          <p14:tracePt t="137498" x="9609138" y="2719388"/>
          <p14:tracePt t="137506" x="9591675" y="2727325"/>
          <p14:tracePt t="137514" x="9575800" y="2727325"/>
          <p14:tracePt t="137522" x="9566275" y="2744788"/>
          <p14:tracePt t="137530" x="9558338" y="2752725"/>
          <p14:tracePt t="137536" x="9540875" y="2752725"/>
          <p14:tracePt t="137543" x="9532938" y="2762250"/>
          <p14:tracePt t="137555" x="9515475" y="2770188"/>
          <p14:tracePt t="137559" x="9490075" y="2770188"/>
          <p14:tracePt t="137569" x="9472613" y="2770188"/>
          <p14:tracePt t="137576" x="9431338" y="2778125"/>
          <p14:tracePt t="137585" x="9413875" y="2778125"/>
          <p14:tracePt t="137592" x="9396413" y="2787650"/>
          <p14:tracePt t="137600" x="9388475" y="2787650"/>
          <p14:tracePt t="137607" x="9380538" y="2787650"/>
          <p14:tracePt t="137614" x="9371013" y="2787650"/>
          <p14:tracePt t="137655" x="9371013" y="2795588"/>
          <p14:tracePt t="137663" x="9388475" y="2805113"/>
          <p14:tracePt t="137668" x="9413875" y="2805113"/>
          <p14:tracePt t="137675" x="9447213" y="2805113"/>
          <p14:tracePt t="137686" x="9507538" y="2805113"/>
          <p14:tracePt t="137691" x="9575800" y="2805113"/>
          <p14:tracePt t="137700" x="9634538" y="2805113"/>
          <p14:tracePt t="137707" x="9685338" y="2805113"/>
          <p14:tracePt t="137715" x="9779000" y="2795588"/>
          <p14:tracePt t="137723" x="9821863" y="2787650"/>
          <p14:tracePt t="137731" x="9855200" y="2778125"/>
          <p14:tracePt t="137738" x="9915525" y="2770188"/>
          <p14:tracePt t="137745" x="9948863" y="2762250"/>
          <p14:tracePt t="137756" x="9991725" y="2752725"/>
          <p14:tracePt t="137761" x="10017125" y="2736850"/>
          <p14:tracePt t="137773" x="10042525" y="2727325"/>
          <p14:tracePt t="137777" x="10067925" y="2727325"/>
          <p14:tracePt t="137785" x="10085388" y="2719388"/>
          <p14:tracePt t="137793" x="10110788" y="2701925"/>
          <p14:tracePt t="137800" x="10126663" y="2693988"/>
          <p14:tracePt t="137807" x="10144125" y="2686050"/>
          <p14:tracePt t="137815" x="10153650" y="2676525"/>
          <p14:tracePt t="137823" x="10169525" y="2668588"/>
          <p14:tracePt t="137831" x="10179050" y="2668588"/>
          <p14:tracePt t="137841" x="10186988" y="2651125"/>
          <p14:tracePt t="137848" x="10194925" y="2643188"/>
          <p14:tracePt t="137857" x="10204450" y="2625725"/>
          <p14:tracePt t="137864" x="10204450" y="2617788"/>
          <p14:tracePt t="137871" x="10204450" y="2600325"/>
          <p14:tracePt t="137877" x="10204450" y="2582863"/>
          <p14:tracePt t="137885" x="10204450" y="2574925"/>
          <p14:tracePt t="137894" x="10204450" y="2549525"/>
          <p14:tracePt t="137902" x="10204450" y="2524125"/>
          <p14:tracePt t="137909" x="10204450" y="2506663"/>
          <p14:tracePt t="137919" x="10194925" y="2498725"/>
          <p14:tracePt t="137925" x="10194925" y="2481263"/>
          <p14:tracePt t="137931" x="10194925" y="2473325"/>
          <p14:tracePt t="137940" x="10186988" y="2473325"/>
          <p14:tracePt t="137948" x="10186988" y="2463800"/>
          <p14:tracePt t="137957" x="10186988" y="2455863"/>
          <p14:tracePt t="137973" x="10186988" y="2447925"/>
          <p14:tracePt t="137989" x="10186988" y="2438400"/>
          <p14:tracePt t="138002" x="10186988" y="2430463"/>
          <p14:tracePt t="138042" x="10194925" y="2413000"/>
          <p14:tracePt t="138050" x="10212388" y="2405063"/>
          <p14:tracePt t="138064" x="10220325" y="2397125"/>
          <p14:tracePt t="138073" x="10229850" y="2387600"/>
          <p14:tracePt t="138080" x="10237788" y="2379663"/>
          <p14:tracePt t="138090" x="10245725" y="2379663"/>
          <p14:tracePt t="138095" x="10255250" y="2371725"/>
          <p14:tracePt t="138105" x="10255250" y="2362200"/>
          <p14:tracePt t="138121" x="10263188" y="2362200"/>
          <p14:tracePt t="138135" x="10271125" y="2354263"/>
          <p14:tracePt t="138191" x="10280650" y="2354263"/>
          <p14:tracePt t="138211" x="10288588" y="2362200"/>
          <p14:tracePt t="138219" x="10288588" y="2371725"/>
          <p14:tracePt t="138251" x="10288588" y="2379663"/>
          <p14:tracePt t="138257" x="10288588" y="2387600"/>
          <p14:tracePt t="138266" x="10288588" y="2397125"/>
          <p14:tracePt t="138282" x="10280650" y="2413000"/>
          <p14:tracePt t="138289" x="10271125" y="2430463"/>
          <p14:tracePt t="138297" x="10263188" y="2447925"/>
          <p14:tracePt t="138306" x="10255250" y="2473325"/>
          <p14:tracePt t="138314" x="10245725" y="2498725"/>
          <p14:tracePt t="138323" x="10245725" y="2524125"/>
          <p14:tracePt t="138328" x="10237788" y="2541588"/>
          <p14:tracePt t="138335" x="10237788" y="2566988"/>
          <p14:tracePt t="138344" x="10237788" y="2582863"/>
          <p14:tracePt t="138351" x="10245725" y="2600325"/>
          <p14:tracePt t="138359" x="10255250" y="2617788"/>
          <p14:tracePt t="138368" x="10255250" y="2643188"/>
          <p14:tracePt t="138376" x="10263188" y="2668588"/>
          <p14:tracePt t="138385" x="10271125" y="2686050"/>
          <p14:tracePt t="138389" x="10288588" y="2719388"/>
          <p14:tracePt t="138398" x="10306050" y="2736850"/>
          <p14:tracePt t="138406" x="10323513" y="2762250"/>
          <p14:tracePt t="138414" x="10339388" y="2778125"/>
          <p14:tracePt t="138423" x="10364788" y="2805113"/>
          <p14:tracePt t="138430" x="10374313" y="2805113"/>
          <p14:tracePt t="138439" x="10382250" y="2805113"/>
          <p14:tracePt t="138460" x="10382250" y="2813050"/>
          <p14:tracePt t="138468" x="10382250" y="2820988"/>
          <p14:tracePt t="138475" x="10382250" y="2830513"/>
          <p14:tracePt t="138485" x="10382250" y="2838450"/>
          <p14:tracePt t="138491" x="10382250" y="2846388"/>
          <p14:tracePt t="138501" x="10382250" y="2855913"/>
          <p14:tracePt t="138562" x="10390188" y="2855913"/>
          <p14:tracePt t="138569" x="10415588" y="2846388"/>
          <p14:tracePt t="138578" x="10425113" y="2838450"/>
          <p14:tracePt t="138585" x="10450513" y="2830513"/>
          <p14:tracePt t="138591" x="10467975" y="2820988"/>
          <p14:tracePt t="138601" x="10475913" y="2820988"/>
          <p14:tracePt t="138607" x="10475913" y="2813050"/>
          <p14:tracePt t="138631" x="10483850" y="2813050"/>
          <p14:tracePt t="138661" x="10483850" y="2820988"/>
          <p14:tracePt t="138669" x="10493375" y="2820988"/>
          <p14:tracePt t="138677" x="10493375" y="2830513"/>
          <p14:tracePt t="138685" x="10493375" y="2838450"/>
          <p14:tracePt t="138758" x="10501313" y="2838450"/>
          <p14:tracePt t="138772" x="10509250" y="2838450"/>
          <p14:tracePt t="138780" x="10518775" y="2838450"/>
          <p14:tracePt t="138788" x="10526713" y="2838450"/>
          <p14:tracePt t="138793" x="10544175" y="2838450"/>
          <p14:tracePt t="138810" x="10552113" y="2838450"/>
          <p14:tracePt t="138818" x="10560050" y="2830513"/>
          <p14:tracePt t="138826" x="10569575" y="2830513"/>
          <p14:tracePt t="138842" x="10577513" y="2830513"/>
          <p14:tracePt t="138857" x="10585450" y="2830513"/>
          <p14:tracePt t="138873" x="10594975" y="2820988"/>
          <p14:tracePt t="138895" x="10594975" y="2813050"/>
          <p14:tracePt t="138904" x="10594975" y="2805113"/>
          <p14:tracePt t="138911" x="10602913" y="2805113"/>
          <p14:tracePt t="138925" x="10602913" y="2795588"/>
          <p14:tracePt t="138934" x="10612438" y="2787650"/>
          <p14:tracePt t="138941" x="10612438" y="2778125"/>
          <p14:tracePt t="138952" x="10612438" y="2762250"/>
          <p14:tracePt t="138957" x="10612438" y="2736850"/>
          <p14:tracePt t="138967" x="10612438" y="2727325"/>
          <p14:tracePt t="138974" x="10620375" y="2693988"/>
          <p14:tracePt t="138979" x="10620375" y="2651125"/>
          <p14:tracePt t="138990" x="10620375" y="2617788"/>
          <p14:tracePt t="138995" x="10620375" y="2582863"/>
          <p14:tracePt t="139004" x="10620375" y="2549525"/>
          <p14:tracePt t="139011" x="10602913" y="2506663"/>
          <p14:tracePt t="139019" x="10594975" y="2473325"/>
          <p14:tracePt t="139028" x="10594975" y="2430463"/>
          <p14:tracePt t="139036" x="10594975" y="2397125"/>
          <p14:tracePt t="139044" x="10594975" y="2362200"/>
          <p14:tracePt t="139051" x="10585450" y="2344738"/>
          <p14:tracePt t="139057" x="10585450" y="2311400"/>
          <p14:tracePt t="139067" x="10585450" y="2278063"/>
          <p14:tracePt t="139074" x="10577513" y="2243138"/>
          <p14:tracePt t="139081" x="10577513" y="2200275"/>
          <p14:tracePt t="139090" x="10577513" y="2166938"/>
          <p14:tracePt t="139098" x="10577513" y="2141538"/>
          <p14:tracePt t="139106" x="10577513" y="2108200"/>
          <p14:tracePt t="139111" x="10577513" y="2073275"/>
          <p14:tracePt t="139120" x="10577513" y="2039938"/>
          <p14:tracePt t="139128" x="10577513" y="2014538"/>
          <p14:tracePt t="139135" x="10577513" y="1997075"/>
          <p14:tracePt t="139143" x="10585450" y="1971675"/>
          <p14:tracePt t="139151" x="10594975" y="1946275"/>
          <p14:tracePt t="139159" x="10602913" y="1938338"/>
          <p14:tracePt t="139168" x="10602913" y="1928813"/>
          <p14:tracePt t="139175" x="10612438" y="1911350"/>
          <p14:tracePt t="139190" x="10612438" y="1903413"/>
          <p14:tracePt t="139198" x="10612438" y="1895475"/>
          <p14:tracePt t="139223" x="10612438" y="1885950"/>
          <p14:tracePt t="139239" x="10612438" y="1878013"/>
          <p14:tracePt t="139283" x="10612438" y="1870075"/>
          <p14:tracePt t="139300" x="10602913" y="1870075"/>
          <p14:tracePt t="139308" x="10602913" y="1860550"/>
          <p14:tracePt t="139313" x="10594975" y="1852613"/>
          <p14:tracePt t="139330" x="10585450" y="1852613"/>
          <p14:tracePt t="139346" x="10577513" y="1852613"/>
          <p14:tracePt t="139354" x="10560050" y="1844675"/>
          <p14:tracePt t="139361" x="10544175" y="1835150"/>
          <p14:tracePt t="139369" x="10518775" y="1827213"/>
          <p14:tracePt t="139375" x="10501313" y="1827213"/>
          <p14:tracePt t="139384" x="10493375" y="1819275"/>
          <p14:tracePt t="139391" x="10475913" y="1819275"/>
          <p14:tracePt t="139401" x="10467975" y="1819275"/>
          <p14:tracePt t="139431" x="10458450" y="1819275"/>
          <p14:tracePt t="139461" x="10450513" y="1819275"/>
          <p14:tracePt t="139477" x="10442575" y="1819275"/>
          <p14:tracePt t="139493" x="10433050" y="1819275"/>
          <p14:tracePt t="139601" x="10425113" y="1819275"/>
          <p14:tracePt t="139617" x="10425113" y="1827213"/>
          <p14:tracePt t="139625" x="10415588" y="1827213"/>
          <p14:tracePt t="139633" x="10415588" y="1835150"/>
          <p14:tracePt t="139688" x="10407650" y="1835150"/>
          <p14:tracePt t="139696" x="10407650" y="1844675"/>
          <p14:tracePt t="139710" x="10399713" y="1844675"/>
          <p14:tracePt t="139717" x="10399713" y="1852613"/>
          <p14:tracePt t="139726" x="10399713" y="1860550"/>
          <p14:tracePt t="139734" x="10399713" y="1870075"/>
          <p14:tracePt t="139742" x="10390188" y="1895475"/>
          <p14:tracePt t="139750" x="10382250" y="1920875"/>
          <p14:tracePt t="139757" x="10382250" y="1938338"/>
          <p14:tracePt t="139766" x="10374313" y="1963738"/>
          <p14:tracePt t="139772" x="10374313" y="1989138"/>
          <p14:tracePt t="139779" x="10364788" y="2014538"/>
          <p14:tracePt t="139789" x="10364788" y="2030413"/>
          <p14:tracePt t="139796" x="10364788" y="2055813"/>
          <p14:tracePt t="139803" x="10364788" y="2082800"/>
          <p14:tracePt t="139812" x="10364788" y="2098675"/>
          <p14:tracePt t="139819" x="10364788" y="2124075"/>
          <p14:tracePt t="139827" x="10364788" y="2166938"/>
          <p14:tracePt t="139833" x="10364788" y="2192338"/>
          <p14:tracePt t="139842" x="10364788" y="2209800"/>
          <p14:tracePt t="139852" x="10364788" y="2227263"/>
          <p14:tracePt t="139857" x="10364788" y="2252663"/>
          <p14:tracePt t="139867" x="10364788" y="2268538"/>
          <p14:tracePt t="139873" x="10364788" y="2286000"/>
          <p14:tracePt t="139883" x="10364788" y="2311400"/>
          <p14:tracePt t="139890" x="10364788" y="2336800"/>
          <p14:tracePt t="139897" x="10364788" y="2379663"/>
          <p14:tracePt t="139904" x="10364788" y="2413000"/>
          <p14:tracePt t="139911" x="10364788" y="2455863"/>
          <p14:tracePt t="139920" x="10364788" y="2498725"/>
          <p14:tracePt t="139927" x="10364788" y="2541588"/>
          <p14:tracePt t="139935" x="10364788" y="2592388"/>
          <p14:tracePt t="139943" x="10364788" y="2617788"/>
          <p14:tracePt t="139951" x="10364788" y="2651125"/>
          <p14:tracePt t="139959" x="10364788" y="2686050"/>
          <p14:tracePt t="139967" x="10364788" y="2719388"/>
          <p14:tracePt t="139973" x="10364788" y="2770188"/>
          <p14:tracePt t="139983" x="10364788" y="2805113"/>
          <p14:tracePt t="139991" x="10364788" y="2820988"/>
          <p14:tracePt t="139998" x="10364788" y="2838450"/>
          <p14:tracePt t="140007" x="10364788" y="2863850"/>
          <p14:tracePt t="140014" x="10364788" y="2871788"/>
          <p14:tracePt t="140022" x="10364788" y="2897188"/>
          <p14:tracePt t="140030" x="10364788" y="2914650"/>
          <p14:tracePt t="140035" x="10364788" y="2940050"/>
          <p14:tracePt t="140044" x="10364788" y="2957513"/>
          <p14:tracePt t="140051" x="10364788" y="2965450"/>
          <p14:tracePt t="140060" x="10364788" y="2974975"/>
          <p14:tracePt t="140076" x="10364788" y="2982913"/>
          <p14:tracePt t="140123" x="10374313" y="2990850"/>
          <p14:tracePt t="140130" x="10374313" y="3008313"/>
          <p14:tracePt t="140146" x="10382250" y="3025775"/>
          <p14:tracePt t="140154" x="10382250" y="3033713"/>
          <p14:tracePt t="140161" x="10382250" y="3041650"/>
          <p14:tracePt t="140167" x="10382250" y="3051175"/>
          <p14:tracePt t="140175" x="10382250" y="3059113"/>
          <p14:tracePt t="140183" x="10382250" y="3067050"/>
          <p14:tracePt t="140191" x="10382250" y="3094038"/>
          <p14:tracePt t="140200" x="10382250" y="3101975"/>
          <p14:tracePt t="140217" x="10382250" y="3144838"/>
          <p14:tracePt t="140229" x="10382250" y="3152775"/>
          <p14:tracePt t="140238" x="10390188" y="3160713"/>
          <p14:tracePt t="140278" x="10399713" y="3160713"/>
          <p14:tracePt t="140294" x="10425113" y="3160713"/>
          <p14:tracePt t="140300" x="10450513" y="3160713"/>
          <p14:tracePt t="140307" x="10467975" y="3160713"/>
          <p14:tracePt t="140317" x="10493375" y="3160713"/>
          <p14:tracePt t="140324" x="10518775" y="3160713"/>
          <p14:tracePt t="140333" x="10534650" y="3160713"/>
          <p14:tracePt t="140340" x="10560050" y="3160713"/>
          <p14:tracePt t="140350" x="10569575" y="3160713"/>
          <p14:tracePt t="140357" x="10585450" y="3160713"/>
          <p14:tracePt t="140361" x="10594975" y="3160713"/>
          <p14:tracePt t="140370" x="10602913" y="3152775"/>
          <p14:tracePt t="140432" x="10612438" y="3152775"/>
          <p14:tracePt t="140510" x="10612438" y="3135313"/>
          <p14:tracePt t="140517" x="10612438" y="3119438"/>
          <p14:tracePt t="140525" x="10612438" y="3109913"/>
          <p14:tracePt t="140533" x="10612438" y="3084513"/>
          <p14:tracePt t="140541" x="10612438" y="3076575"/>
          <p14:tracePt t="140550" x="10612438" y="3067050"/>
          <p14:tracePt t="140557" x="10612438" y="3059113"/>
          <p14:tracePt t="140564" x="10612438" y="3051175"/>
          <p14:tracePt t="140573" x="10602913" y="3033713"/>
          <p14:tracePt t="140580" x="10594975" y="3016250"/>
          <p14:tracePt t="140590" x="10585450" y="2990850"/>
          <p14:tracePt t="140596" x="10577513" y="2974975"/>
          <p14:tracePt t="140604" x="10569575" y="2949575"/>
          <p14:tracePt t="140612" x="10560050" y="2914650"/>
          <p14:tracePt t="140621" x="10560050" y="2889250"/>
          <p14:tracePt t="140625" x="10552113" y="2871788"/>
          <p14:tracePt t="140634" x="10544175" y="2838450"/>
          <p14:tracePt t="140641" x="10534650" y="2813050"/>
          <p14:tracePt t="140649" x="10526713" y="2778125"/>
          <p14:tracePt t="140657" x="10518775" y="2744788"/>
          <p14:tracePt t="140666" x="10509250" y="2719388"/>
          <p14:tracePt t="140673" x="10509250" y="2668588"/>
          <p14:tracePt t="140683" x="10501313" y="2608263"/>
          <p14:tracePt t="140688" x="10501313" y="2582863"/>
          <p14:tracePt t="140695" x="10501313" y="2549525"/>
          <p14:tracePt t="140704" x="10501313" y="2506663"/>
          <p14:tracePt t="140711" x="10501313" y="2473325"/>
          <p14:tracePt t="140720" x="10501313" y="2430463"/>
          <p14:tracePt t="140728" x="10501313" y="2387600"/>
          <p14:tracePt t="140735" x="10501313" y="2344738"/>
          <p14:tracePt t="140744" x="10501313" y="2303463"/>
          <p14:tracePt t="140751" x="10501313" y="2268538"/>
          <p14:tracePt t="140758" x="10501313" y="2227263"/>
          <p14:tracePt t="140766" x="10501313" y="2184400"/>
          <p14:tracePt t="140773" x="10493375" y="2149475"/>
          <p14:tracePt t="140783" x="10493375" y="2108200"/>
          <p14:tracePt t="140790" x="10483850" y="2055813"/>
          <p14:tracePt t="140799" x="10483850" y="2030413"/>
          <p14:tracePt t="140807" x="10483850" y="1997075"/>
          <p14:tracePt t="140813" x="10483850" y="1963738"/>
          <p14:tracePt t="140823" x="10483850" y="1911350"/>
          <p14:tracePt t="140827" x="10483850" y="1878013"/>
          <p14:tracePt t="140835" x="10483850" y="1860550"/>
          <p14:tracePt t="140843" x="10483850" y="1827213"/>
          <p14:tracePt t="140851" x="10483850" y="1801813"/>
          <p14:tracePt t="140859" x="10483850" y="1776413"/>
          <p14:tracePt t="140867" x="10483850" y="1766888"/>
          <p14:tracePt t="140876" x="10483850" y="1741488"/>
          <p14:tracePt t="140883" x="10493375" y="1733550"/>
          <p14:tracePt t="140899" x="10493375" y="1725613"/>
          <p14:tracePt t="141389" x="10475913" y="1725613"/>
          <p14:tracePt t="141396" x="10442575" y="1716088"/>
          <p14:tracePt t="141405" x="10407650" y="1716088"/>
          <p14:tracePt t="141412" x="10374313" y="1708150"/>
          <p14:tracePt t="141417" x="10339388" y="1700213"/>
          <p14:tracePt t="141426" x="10323513" y="1690688"/>
          <p14:tracePt t="141435" x="10306050" y="1690688"/>
          <p14:tracePt t="141441" x="10298113" y="1690688"/>
          <p14:tracePt t="141635" x="10288588" y="1700213"/>
          <p14:tracePt t="141643" x="10271125" y="1733550"/>
          <p14:tracePt t="141651" x="10263188" y="1766888"/>
          <p14:tracePt t="141660" x="10255250" y="1784350"/>
          <p14:tracePt t="141667" x="10245725" y="1819275"/>
          <p14:tracePt t="141676" x="10229850" y="1852613"/>
          <p14:tracePt t="141682" x="10229850" y="1885950"/>
          <p14:tracePt t="141689" x="10229850" y="1920875"/>
          <p14:tracePt t="141698" x="10220325" y="1954213"/>
          <p14:tracePt t="141706" x="10220325" y="1979613"/>
          <p14:tracePt t="141715" x="10212388" y="2014538"/>
          <p14:tracePt t="141723" x="10212388" y="2039938"/>
          <p14:tracePt t="141731" x="10204450" y="2073275"/>
          <p14:tracePt t="141739" x="10194925" y="2090738"/>
          <p14:tracePt t="141745" x="10194925" y="2124075"/>
          <p14:tracePt t="141751" x="10186988" y="2159000"/>
          <p14:tracePt t="141759" x="10186988" y="2200275"/>
          <p14:tracePt t="141767" x="10186988" y="2235200"/>
          <p14:tracePt t="141775" x="10186988" y="2278063"/>
          <p14:tracePt t="141784" x="10186988" y="2311400"/>
          <p14:tracePt t="141791" x="10186988" y="2354263"/>
          <p14:tracePt t="141799" x="10186988" y="2379663"/>
          <p14:tracePt t="141807" x="10186988" y="2422525"/>
          <p14:tracePt t="141815" x="10186988" y="2455863"/>
          <p14:tracePt t="141823" x="10186988" y="2481263"/>
          <p14:tracePt t="141832" x="10179050" y="2516188"/>
          <p14:tracePt t="141839" x="10179050" y="2541588"/>
          <p14:tracePt t="141846" x="10179050" y="2566988"/>
          <p14:tracePt t="141856" x="10179050" y="2592388"/>
          <p14:tracePt t="141861" x="10179050" y="2617788"/>
          <p14:tracePt t="141870" x="10179050" y="2686050"/>
          <p14:tracePt t="141876" x="10169525" y="2719388"/>
          <p14:tracePt t="141883" x="10169525" y="2752725"/>
          <p14:tracePt t="141891" x="10169525" y="2795588"/>
          <p14:tracePt t="141900" x="10169525" y="2820988"/>
          <p14:tracePt t="141908" x="10169525" y="2855913"/>
          <p14:tracePt t="141916" x="10169525" y="2881313"/>
          <p14:tracePt t="141923" x="10169525" y="2897188"/>
          <p14:tracePt t="141932" x="10169525" y="2922588"/>
          <p14:tracePt t="141940" x="10169525" y="2940050"/>
          <p14:tracePt t="141945" x="10179050" y="2949575"/>
          <p14:tracePt t="141955" x="10179050" y="2965450"/>
          <p14:tracePt t="141961" x="10186988" y="2982913"/>
          <p14:tracePt t="141971" x="10204450" y="3008313"/>
          <p14:tracePt t="141978" x="10212388" y="3016250"/>
          <p14:tracePt t="141985" x="10220325" y="3033713"/>
          <p14:tracePt t="141993" x="10229850" y="3051175"/>
          <p14:tracePt t="142002" x="10237788" y="3051175"/>
          <p14:tracePt t="142008" x="10245725" y="3067050"/>
          <p14:tracePt t="142015" x="10255250" y="3084513"/>
          <p14:tracePt t="142023" x="10271125" y="3084513"/>
          <p14:tracePt t="142031" x="10271125" y="3094038"/>
          <p14:tracePt t="142039" x="10280650" y="3094038"/>
          <p14:tracePt t="142048" x="10288588" y="3094038"/>
          <p14:tracePt t="142057" x="10306050" y="3094038"/>
          <p14:tracePt t="142064" x="10313988" y="3094038"/>
          <p14:tracePt t="142072" x="10331450" y="3094038"/>
          <p14:tracePt t="142077" x="10356850" y="3094038"/>
          <p14:tracePt t="142085" x="10374313" y="3094038"/>
          <p14:tracePt t="142093" x="10407650" y="3094038"/>
          <p14:tracePt t="142101" x="10442575" y="3084513"/>
          <p14:tracePt t="142109" x="10475913" y="3076575"/>
          <p14:tracePt t="142117" x="10509250" y="3067050"/>
          <p14:tracePt t="142126" x="10526713" y="3051175"/>
          <p14:tracePt t="142135" x="10552113" y="3041650"/>
          <p14:tracePt t="142141" x="10577513" y="3033713"/>
          <p14:tracePt t="142148" x="10594975" y="3025775"/>
          <p14:tracePt t="142157" x="10602913" y="3016250"/>
          <p14:tracePt t="142165" x="10612438" y="3016250"/>
          <p14:tracePt t="142171" x="10620375" y="3016250"/>
          <p14:tracePt t="142188" x="10620375" y="3008313"/>
          <p14:tracePt t="142196" x="10628313" y="3008313"/>
          <p14:tracePt t="142215" x="10637838" y="3008313"/>
          <p14:tracePt t="142218" x="10645775" y="3008313"/>
          <p14:tracePt t="142233" x="10653713" y="3000375"/>
          <p14:tracePt t="142241" x="10663238" y="3000375"/>
          <p14:tracePt t="142342" x="10671175" y="2990850"/>
          <p14:tracePt t="142349" x="10671175" y="2974975"/>
          <p14:tracePt t="142357" x="10671175" y="2949575"/>
          <p14:tracePt t="142368" x="10671175" y="2922588"/>
          <p14:tracePt t="142373" x="10671175" y="2881313"/>
          <p14:tracePt t="142382" x="10671175" y="2830513"/>
          <p14:tracePt t="142389" x="10653713" y="2770188"/>
          <p14:tracePt t="142398" x="10645775" y="2727325"/>
          <p14:tracePt t="142404" x="10628313" y="2676525"/>
          <p14:tracePt t="142412" x="10612438" y="2625725"/>
          <p14:tracePt t="142420" x="10602913" y="2566988"/>
          <p14:tracePt t="142427" x="10594975" y="2498725"/>
          <p14:tracePt t="142436" x="10585450" y="2438400"/>
          <p14:tracePt t="142445" x="10569575" y="2311400"/>
          <p14:tracePt t="142451" x="10569575" y="2235200"/>
          <p14:tracePt t="142460" x="10569575" y="2166938"/>
          <p14:tracePt t="142467" x="10560050" y="2108200"/>
          <p14:tracePt t="142475" x="10560050" y="2039938"/>
          <p14:tracePt t="142482" x="10552113" y="1963738"/>
          <p14:tracePt t="142490" x="10552113" y="1903413"/>
          <p14:tracePt t="142497" x="10544175" y="1844675"/>
          <p14:tracePt t="142506" x="10544175" y="1784350"/>
          <p14:tracePt t="142514" x="10544175" y="1733550"/>
          <p14:tracePt t="142522" x="10544175" y="1700213"/>
          <p14:tracePt t="142531" x="10544175" y="1657350"/>
          <p14:tracePt t="142536" x="10544175" y="1622425"/>
          <p14:tracePt t="142543" x="10544175" y="1606550"/>
          <p14:tracePt t="142552" x="10544175" y="1581150"/>
          <p14:tracePt t="142559" x="10544175" y="1555750"/>
          <p14:tracePt t="142567" x="10544175" y="1538288"/>
          <p14:tracePt t="142585" x="10544175" y="1520825"/>
          <p14:tracePt t="142707" x="10534650" y="1520825"/>
          <p14:tracePt t="142715" x="10526713" y="1512888"/>
          <p14:tracePt t="142723" x="10509250" y="1512888"/>
          <p14:tracePt t="142731" x="10483850" y="1512888"/>
          <p14:tracePt t="142755" x="10467975" y="1512888"/>
          <p14:tracePt t="142762" x="10458450" y="1512888"/>
          <p14:tracePt t="142778" x="10450513" y="1512888"/>
          <p14:tracePt t="142785" x="10442575" y="1512888"/>
          <p14:tracePt t="142823" x="10433050" y="1512888"/>
          <p14:tracePt t="142848" x="10425113" y="1512888"/>
          <p14:tracePt t="142861" x="10415588" y="1520825"/>
          <p14:tracePt t="142871" x="10407650" y="1530350"/>
          <p14:tracePt t="142893" x="10399713" y="1530350"/>
          <p14:tracePt t="142911" x="10399713" y="1538288"/>
          <p14:tracePt t="142917" x="10390188" y="1546225"/>
          <p14:tracePt t="142926" x="10382250" y="1555750"/>
          <p14:tracePt t="142931" x="10374313" y="1589088"/>
          <p14:tracePt t="142940" x="10364788" y="1649413"/>
          <p14:tracePt t="142947" x="10356850" y="1700213"/>
          <p14:tracePt t="142955" x="10348913" y="1741488"/>
          <p14:tracePt t="142963" x="10339388" y="1801813"/>
          <p14:tracePt t="142973" x="10339388" y="1844675"/>
          <p14:tracePt t="142980" x="10331450" y="1903413"/>
          <p14:tracePt t="142988" x="10331450" y="1963738"/>
          <p14:tracePt t="142994" x="10331450" y="2022475"/>
          <p14:tracePt t="143002" x="10331450" y="2065338"/>
          <p14:tracePt t="143009" x="10331450" y="2166938"/>
          <p14:tracePt t="143017" x="10331450" y="2209800"/>
          <p14:tracePt t="143025" x="10339388" y="2268538"/>
          <p14:tracePt t="143033" x="10339388" y="2311400"/>
          <p14:tracePt t="143041" x="10348913" y="2362200"/>
          <p14:tracePt t="143050" x="10356850" y="2387600"/>
          <p14:tracePt t="143058" x="10364788" y="2422525"/>
          <p14:tracePt t="143064" x="10374313" y="2455863"/>
          <p14:tracePt t="143072" x="10382250" y="2481263"/>
          <p14:tracePt t="143080" x="10390188" y="2498725"/>
          <p14:tracePt t="143088" x="10390188" y="2506663"/>
          <p14:tracePt t="143097" x="10390188" y="2524125"/>
          <p14:tracePt t="143113" x="10390188" y="2541588"/>
          <p14:tracePt t="143120" x="10390188" y="2557463"/>
          <p14:tracePt t="143126" x="10390188" y="2566988"/>
          <p14:tracePt t="143134" x="10390188" y="2592388"/>
          <p14:tracePt t="143141" x="10390188" y="2617788"/>
          <p14:tracePt t="143149" x="10390188" y="2633663"/>
          <p14:tracePt t="143158" x="10390188" y="2693988"/>
          <p14:tracePt t="143165" x="10390188" y="2736850"/>
          <p14:tracePt t="143174" x="10390188" y="2762250"/>
          <p14:tracePt t="143181" x="10390188" y="2805113"/>
          <p14:tracePt t="143187" x="10390188" y="2838450"/>
          <p14:tracePt t="143197" x="10390188" y="2871788"/>
          <p14:tracePt t="143205" x="10399713" y="2906713"/>
          <p14:tracePt t="143214" x="10399713" y="2914650"/>
          <p14:tracePt t="143221" x="10399713" y="2922588"/>
          <p14:tracePt t="143228" x="10399713" y="2932113"/>
          <p14:tracePt t="143243" x="10407650" y="2932113"/>
          <p14:tracePt t="143265" x="10415588" y="2932113"/>
          <p14:tracePt t="143274" x="10415588" y="2940050"/>
          <p14:tracePt t="143281" x="10425113" y="2949575"/>
          <p14:tracePt t="143290" x="10425113" y="2957513"/>
          <p14:tracePt t="143314" x="10425113" y="2965450"/>
          <p14:tracePt t="143328" x="10425113" y="2974975"/>
          <p14:tracePt t="143849" x="10425113" y="2965450"/>
          <p14:tracePt t="143855" x="10425113" y="2957513"/>
          <p14:tracePt t="143863" x="10425113" y="2940050"/>
          <p14:tracePt t="143873" x="10415588" y="2922588"/>
          <p14:tracePt t="143879" x="10407650" y="2906713"/>
          <p14:tracePt t="143888" x="10399713" y="2897188"/>
          <p14:tracePt t="143896" x="10399713" y="2889250"/>
          <p14:tracePt t="143905" x="10390188" y="2871788"/>
          <p14:tracePt t="143913" x="10390188" y="2863850"/>
          <p14:tracePt t="143917" x="10390188" y="2846388"/>
          <p14:tracePt t="143926" x="10390188" y="2830513"/>
          <p14:tracePt t="143933" x="10382250" y="2805113"/>
          <p14:tracePt t="143941" x="10374313" y="2778125"/>
          <p14:tracePt t="143949" x="10374313" y="2752725"/>
          <p14:tracePt t="143957" x="10364788" y="2744788"/>
          <p14:tracePt t="143965" x="10364788" y="2736850"/>
          <p14:tracePt t="143973" x="10364788" y="2719388"/>
          <p14:tracePt t="144020" x="10364788" y="2711450"/>
          <p14:tracePt t="144036" x="10364788" y="2693988"/>
          <p14:tracePt t="144044" x="10364788" y="2676525"/>
          <p14:tracePt t="144052" x="10364788" y="2660650"/>
          <p14:tracePt t="144057" x="10374313" y="2633663"/>
          <p14:tracePt t="144065" x="10374313" y="2608263"/>
          <p14:tracePt t="144074" x="10382250" y="2574925"/>
          <p14:tracePt t="144082" x="10382250" y="2549525"/>
          <p14:tracePt t="144090" x="10382250" y="2524125"/>
          <p14:tracePt t="144098" x="10382250" y="2506663"/>
          <p14:tracePt t="144106" x="10382250" y="2489200"/>
          <p14:tracePt t="144114" x="10382250" y="2473325"/>
          <p14:tracePt t="144120" x="10390188" y="2473325"/>
          <p14:tracePt t="144131" x="10390188" y="2463800"/>
          <p14:tracePt t="144135" x="10390188" y="2455863"/>
          <p14:tracePt t="144168" x="10390188" y="2447925"/>
          <p14:tracePt t="144175" x="10390188" y="2438400"/>
          <p14:tracePt t="144189" x="10390188" y="2422525"/>
          <p14:tracePt t="144197" x="10382250" y="2413000"/>
          <p14:tracePt t="144215" x="10374313" y="2405063"/>
          <p14:tracePt t="144259" x="10348913" y="2405063"/>
          <p14:tracePt t="144268" x="10339388" y="2405063"/>
          <p14:tracePt t="144275" x="10323513" y="2405063"/>
          <p14:tracePt t="144283" x="10313988" y="2405063"/>
          <p14:tracePt t="144291" x="10306050" y="2413000"/>
          <p14:tracePt t="144299" x="10306050" y="2422525"/>
          <p14:tracePt t="144461" x="10313988" y="2422525"/>
          <p14:tracePt t="144469" x="10323513" y="2422525"/>
          <p14:tracePt t="144478" x="10331450" y="2422525"/>
          <p14:tracePt t="144485" x="10339388" y="2422525"/>
          <p14:tracePt t="144493" x="10348913" y="2422525"/>
          <p14:tracePt t="144501" x="10356850" y="2422525"/>
          <p14:tracePt t="144507" x="10364788" y="2422525"/>
          <p14:tracePt t="144523" x="10382250" y="2422525"/>
          <p14:tracePt t="144531" x="10382250" y="2413000"/>
          <p14:tracePt t="144539" x="10390188" y="2413000"/>
          <p14:tracePt t="144548" x="10399713" y="2405063"/>
          <p14:tracePt t="144556" x="10407650" y="2397125"/>
          <p14:tracePt t="144564" x="10415588" y="2397125"/>
          <p14:tracePt t="144571" x="10425113" y="2387600"/>
          <p14:tracePt t="144579" x="10433050" y="2387600"/>
          <p14:tracePt t="144586" x="10442575" y="2379663"/>
          <p14:tracePt t="144595" x="10450513" y="2371725"/>
          <p14:tracePt t="144601" x="10458450" y="2362200"/>
          <p14:tracePt t="144610" x="10467975" y="2354263"/>
          <p14:tracePt t="144617" x="10467975" y="2336800"/>
          <p14:tracePt t="144633" x="10467975" y="2328863"/>
          <p14:tracePt t="144639" x="10467975" y="2319338"/>
          <p14:tracePt t="144647" x="10467975" y="2311400"/>
          <p14:tracePt t="144655" x="10467975" y="2303463"/>
          <p14:tracePt t="144673" x="10467975" y="2286000"/>
          <p14:tracePt t="144689" x="10467975" y="2278063"/>
          <p14:tracePt t="144695" x="10458450" y="2260600"/>
          <p14:tracePt t="144704" x="10450513" y="2252663"/>
          <p14:tracePt t="144725" x="10450513" y="2243138"/>
          <p14:tracePt t="144766" x="10450513" y="2235200"/>
          <p14:tracePt t="144850" x="10442575" y="2235200"/>
          <p14:tracePt t="144858" x="10442575" y="2227263"/>
          <p14:tracePt t="144865" x="10425113" y="2209800"/>
          <p14:tracePt t="144873" x="10415588" y="2192338"/>
          <p14:tracePt t="144889" x="10415588" y="2184400"/>
          <p14:tracePt t="144897" x="10407650" y="2174875"/>
          <p14:tracePt t="144903" x="10399713" y="2174875"/>
          <p14:tracePt t="144912" x="10399713" y="2166938"/>
          <p14:tracePt t="145294" x="10407650" y="2184400"/>
          <p14:tracePt t="145301" x="10415588" y="2209800"/>
          <p14:tracePt t="145307" x="10433050" y="2235200"/>
          <p14:tracePt t="145323" x="10433050" y="2252663"/>
          <p14:tracePt t="145331" x="10442575" y="2252663"/>
          <p14:tracePt t="145339" x="10442575" y="2260600"/>
          <p14:tracePt t="145356" x="10450513" y="2260600"/>
          <p14:tracePt t="145418" x="10458450" y="2260600"/>
          <p14:tracePt t="145426" x="10458450" y="2268538"/>
          <p14:tracePt t="145440" x="10458450" y="2278063"/>
          <p14:tracePt t="145457" x="10458450" y="2286000"/>
          <p14:tracePt t="145463" x="10467975" y="2303463"/>
          <p14:tracePt t="145479" x="10475913" y="2311400"/>
          <p14:tracePt t="145488" x="10475913" y="2319338"/>
          <p14:tracePt t="145674" x="10483850" y="2319338"/>
          <p14:tracePt t="145689" x="10501313" y="2319338"/>
          <p14:tracePt t="145695" x="10509250" y="2319338"/>
          <p14:tracePt t="145703" x="10509250" y="2311400"/>
          <p14:tracePt t="145712" x="10526713" y="2311400"/>
          <p14:tracePt t="145728" x="10534650" y="2311400"/>
          <p14:tracePt t="145828" x="10534650" y="2303463"/>
          <p14:tracePt t="145842" x="10534650" y="2293938"/>
          <p14:tracePt t="145860" x="10534650" y="2286000"/>
          <p14:tracePt t="145867" x="10544175" y="2286000"/>
          <p14:tracePt t="145883" x="10552113" y="2278063"/>
          <p14:tracePt t="145897" x="10552113" y="2268538"/>
          <p14:tracePt t="145922" x="10552113" y="2260600"/>
          <p14:tracePt t="145929" x="10560050" y="2252663"/>
          <p14:tracePt t="145937" x="10560050" y="2243138"/>
          <p14:tracePt t="145945" x="10569575" y="2243138"/>
          <p14:tracePt t="145954" x="10577513" y="2235200"/>
          <p14:tracePt t="145961" x="10577513" y="2217738"/>
          <p14:tracePt t="145967" x="10577513" y="2209800"/>
          <p14:tracePt t="145975" x="10585450" y="2200275"/>
          <p14:tracePt t="145984" x="10585450" y="2192338"/>
          <p14:tracePt t="146107" x="10585450" y="2174875"/>
          <p14:tracePt t="146123" x="10585450" y="2166938"/>
          <p14:tracePt t="146131" x="10585450" y="2159000"/>
          <p14:tracePt t="146139" x="10585450" y="2149475"/>
          <p14:tracePt t="146161" x="10585450" y="2141538"/>
          <p14:tracePt t="146171" x="10585450" y="2124075"/>
          <p14:tracePt t="146186" x="10594975" y="2116138"/>
          <p14:tracePt t="146199" x="10594975" y="2108200"/>
          <p14:tracePt t="146212" x="10602913" y="2082800"/>
          <p14:tracePt t="146223" x="10612438" y="2073275"/>
          <p14:tracePt t="146231" x="10612438" y="2065338"/>
          <p14:tracePt t="146239" x="10620375" y="2055813"/>
          <p14:tracePt t="146248" x="10620375" y="2047875"/>
          <p14:tracePt t="146256" x="10620375" y="2039938"/>
          <p14:tracePt t="146280" x="10620375" y="2030413"/>
          <p14:tracePt t="146301" x="10620375" y="2022475"/>
          <p14:tracePt t="146327" x="10620375" y="2014538"/>
          <p14:tracePt t="146433" x="10612438" y="2014538"/>
          <p14:tracePt t="146442" x="10602913" y="2005013"/>
          <p14:tracePt t="146450" x="10585450" y="2005013"/>
          <p14:tracePt t="146458" x="10560050" y="1997075"/>
          <p14:tracePt t="146465" x="10544175" y="1997075"/>
          <p14:tracePt t="146474" x="10518775" y="1989138"/>
          <p14:tracePt t="146482" x="10493375" y="1989138"/>
          <p14:tracePt t="146489" x="10475913" y="1979613"/>
          <p14:tracePt t="146496" x="10450513" y="1979613"/>
          <p14:tracePt t="146505" x="10425113" y="1979613"/>
          <p14:tracePt t="146513" x="10407650" y="1979613"/>
          <p14:tracePt t="146520" x="10390188" y="1979613"/>
          <p14:tracePt t="146528" x="10374313" y="1979613"/>
          <p14:tracePt t="146573" x="10364788" y="1979613"/>
          <p14:tracePt t="146581" x="10356850" y="1979613"/>
          <p14:tracePt t="146589" x="10348913" y="1979613"/>
          <p14:tracePt t="146607" x="10323513" y="1979613"/>
          <p14:tracePt t="146613" x="10313988" y="1979613"/>
          <p14:tracePt t="146620" x="10306050" y="1971675"/>
          <p14:tracePt t="146628" x="10298113" y="1971675"/>
          <p14:tracePt t="146830" x="10298113" y="1989138"/>
          <p14:tracePt t="146837" x="10298113" y="2005013"/>
          <p14:tracePt t="146845" x="10298113" y="2022475"/>
          <p14:tracePt t="146854" x="10298113" y="2030413"/>
          <p14:tracePt t="146870" x="10298113" y="2039938"/>
          <p14:tracePt t="146884" x="10298113" y="2047875"/>
          <p14:tracePt t="146900" x="10298113" y="2055813"/>
          <p14:tracePt t="146907" x="10298113" y="2065338"/>
          <p14:tracePt t="146916" x="10298113" y="2073275"/>
          <p14:tracePt t="146924" x="10298113" y="2090738"/>
          <p14:tracePt t="146932" x="10298113" y="2108200"/>
          <p14:tracePt t="146939" x="10298113" y="2116138"/>
          <p14:tracePt t="146945" x="10298113" y="2133600"/>
          <p14:tracePt t="146955" x="10298113" y="2159000"/>
          <p14:tracePt t="146971" x="10298113" y="2166938"/>
          <p14:tracePt t="146977" x="10298113" y="2184400"/>
          <p14:tracePt t="146993" x="10298113" y="2192338"/>
          <p14:tracePt t="147001" x="10298113" y="2200275"/>
          <p14:tracePt t="147032" x="10298113" y="2209800"/>
          <p14:tracePt t="147443" x="10298113" y="2217738"/>
          <p14:tracePt t="147452" x="10280650" y="2235200"/>
          <p14:tracePt t="147459" x="10271125" y="2260600"/>
          <p14:tracePt t="147467" x="10263188" y="2286000"/>
          <p14:tracePt t="147473" x="10263188" y="2303463"/>
          <p14:tracePt t="147482" x="10263188" y="2319338"/>
          <p14:tracePt t="147490" x="10263188" y="2336800"/>
          <p14:tracePt t="147497" x="10263188" y="2344738"/>
          <p14:tracePt t="147507" x="10263188" y="2362200"/>
          <p14:tracePt t="147514" x="10271125" y="2371725"/>
          <p14:tracePt t="147522" x="10280650" y="2379663"/>
          <p14:tracePt t="147530" x="10280650" y="2387600"/>
          <p14:tracePt t="147539" x="10280650" y="2397125"/>
          <p14:tracePt t="147545" x="10280650" y="2413000"/>
          <p14:tracePt t="147551" x="10280650" y="2430463"/>
          <p14:tracePt t="147560" x="10280650" y="2447925"/>
          <p14:tracePt t="147567" x="10280650" y="2463800"/>
          <p14:tracePt t="147574" x="10280650" y="2489200"/>
          <p14:tracePt t="147583" x="10280650" y="2516188"/>
          <p14:tracePt t="147591" x="10280650" y="2541588"/>
          <p14:tracePt t="147599" x="10280650" y="2574925"/>
          <p14:tracePt t="147606" x="10280650" y="2600325"/>
          <p14:tracePt t="147613" x="10280650" y="2617788"/>
          <p14:tracePt t="147629" x="10280650" y="2625725"/>
          <p14:tracePt t="147740" x="10280650" y="2633663"/>
          <p14:tracePt t="147755" x="10271125" y="2633663"/>
          <p14:tracePt t="147771" x="10271125" y="2643188"/>
          <p14:tracePt t="147777" x="10271125" y="2660650"/>
          <p14:tracePt t="147793" x="10271125" y="2686050"/>
          <p14:tracePt t="147801" x="10271125" y="2693988"/>
          <p14:tracePt t="147810" x="10271125" y="2727325"/>
          <p14:tracePt t="147815" x="10271125" y="2752725"/>
          <p14:tracePt t="147824" x="10280650" y="2787650"/>
          <p14:tracePt t="147832" x="10280650" y="2813050"/>
          <p14:tracePt t="147840" x="10288588" y="2838450"/>
          <p14:tracePt t="147848" x="10288588" y="2871788"/>
          <p14:tracePt t="147856" x="10288588" y="2897188"/>
          <p14:tracePt t="147863" x="10288588" y="2914650"/>
          <p14:tracePt t="147871" x="10288588" y="2940050"/>
          <p14:tracePt t="147877" x="10288588" y="2965450"/>
          <p14:tracePt t="147884" x="10280650" y="2974975"/>
          <p14:tracePt t="147892" x="10263188" y="3000375"/>
          <p14:tracePt t="147901" x="10255250" y="3008313"/>
          <p14:tracePt t="147909" x="10245725" y="3008313"/>
          <p14:tracePt t="147924" x="10237788" y="3016250"/>
          <p14:tracePt t="147947" x="10229850" y="3016250"/>
          <p14:tracePt t="147956" x="10229850" y="3025775"/>
          <p14:tracePt t="147973" x="10229850" y="3033713"/>
          <p14:tracePt t="148050" x="10220325" y="3033713"/>
          <p14:tracePt t="148065" x="10212388" y="3025775"/>
          <p14:tracePt t="148121" x="10204450" y="3025775"/>
          <p14:tracePt t="148127" x="10194925" y="3025775"/>
          <p14:tracePt t="148133" x="10186988" y="3025775"/>
          <p14:tracePt t="148142" x="10161588" y="3008313"/>
          <p14:tracePt t="148149" x="10118725" y="3000375"/>
          <p14:tracePt t="148159" x="10085388" y="2990850"/>
          <p14:tracePt t="148165" x="10042525" y="2990850"/>
          <p14:tracePt t="148175" x="10009188" y="2990850"/>
          <p14:tracePt t="148182" x="9956800" y="2990850"/>
          <p14:tracePt t="148190" x="9940925" y="2990850"/>
          <p14:tracePt t="148198" x="9923463" y="2990850"/>
          <p14:tracePt t="148275" x="9931400" y="2990850"/>
          <p14:tracePt t="148305" x="9931400" y="2982913"/>
          <p14:tracePt t="148343" x="9931400" y="2974975"/>
          <p14:tracePt t="148351" x="9940925" y="2974975"/>
          <p14:tracePt t="148359" x="9940925" y="2965450"/>
          <p14:tracePt t="148376" x="9940925" y="2957513"/>
          <p14:tracePt t="148383" x="9948863" y="2957513"/>
          <p14:tracePt t="148392" x="9948863" y="2949575"/>
          <p14:tracePt t="148397" x="9956800" y="2932113"/>
          <p14:tracePt t="148407" x="9956800" y="2922588"/>
          <p14:tracePt t="148414" x="9966325" y="2906713"/>
          <p14:tracePt t="148422" x="9966325" y="2881313"/>
          <p14:tracePt t="148430" x="9974263" y="2863850"/>
          <p14:tracePt t="148437" x="9983788" y="2846388"/>
          <p14:tracePt t="148445" x="9983788" y="2830513"/>
          <p14:tracePt t="148455" x="9983788" y="2813050"/>
          <p14:tracePt t="148461" x="9991725" y="2787650"/>
          <p14:tracePt t="148467" x="9991725" y="2752725"/>
          <p14:tracePt t="148475" x="9991725" y="2727325"/>
          <p14:tracePt t="148483" x="9991725" y="2701925"/>
          <p14:tracePt t="148494" x="9991725" y="2668588"/>
          <p14:tracePt t="148500" x="9999663" y="2633663"/>
          <p14:tracePt t="148508" x="9999663" y="2608263"/>
          <p14:tracePt t="148516" x="9999663" y="2582863"/>
          <p14:tracePt t="148525" x="10009188" y="2566988"/>
          <p14:tracePt t="148529" x="10009188" y="2549525"/>
          <p14:tracePt t="148647" x="10017125" y="2549525"/>
          <p14:tracePt t="148756" x="10025063" y="2549525"/>
          <p14:tracePt t="148841" x="10034588" y="2549525"/>
          <p14:tracePt t="148850" x="10050463" y="2557463"/>
          <p14:tracePt t="148858" x="10067925" y="2566988"/>
          <p14:tracePt t="148865" x="10093325" y="2582863"/>
          <p14:tracePt t="148873" x="10118725" y="2592388"/>
          <p14:tracePt t="148880" x="10136188" y="2600325"/>
          <p14:tracePt t="148889" x="10161588" y="2600325"/>
          <p14:tracePt t="148895" x="10186988" y="2617788"/>
          <p14:tracePt t="148905" x="10194925" y="2617788"/>
          <p14:tracePt t="148912" x="10194925" y="2625725"/>
          <p14:tracePt t="148921" x="10204450" y="2625725"/>
          <p14:tracePt t="148926" x="10204450" y="2633663"/>
          <p14:tracePt t="148934" x="10212388" y="2633663"/>
          <p14:tracePt t="148989" x="10212388" y="2643188"/>
          <p14:tracePt t="149003" x="10212388" y="2651125"/>
          <p14:tracePt t="149011" x="10212388" y="2660650"/>
          <p14:tracePt t="149027" x="10212388" y="2676525"/>
          <p14:tracePt t="149035" x="10212388" y="2686050"/>
          <p14:tracePt t="149051" x="10212388" y="2701925"/>
          <p14:tracePt t="149073" x="10212388" y="2711450"/>
          <p14:tracePt t="149081" x="10212388" y="2719388"/>
          <p14:tracePt t="149091" x="10212388" y="2727325"/>
          <p14:tracePt t="149097" x="10212388" y="2744788"/>
          <p14:tracePt t="149105" x="10204450" y="2752725"/>
          <p14:tracePt t="149113" x="10194925" y="2762250"/>
          <p14:tracePt t="149119" x="10194925" y="2787650"/>
          <p14:tracePt t="149127" x="10186988" y="2805113"/>
          <p14:tracePt t="149135" x="10179050" y="2820988"/>
          <p14:tracePt t="149143" x="10169525" y="2838450"/>
          <p14:tracePt t="149151" x="10169525" y="2871788"/>
          <p14:tracePt t="149160" x="10161588" y="2897188"/>
          <p14:tracePt t="149168" x="10161588" y="2932113"/>
          <p14:tracePt t="149176" x="10161588" y="2957513"/>
          <p14:tracePt t="149184" x="10161588" y="2982913"/>
          <p14:tracePt t="149192" x="10161588" y="3008313"/>
          <p14:tracePt t="149197" x="10161588" y="3025775"/>
          <p14:tracePt t="149208" x="10161588" y="3051175"/>
          <p14:tracePt t="149213" x="10161588" y="3059113"/>
          <p14:tracePt t="149225" x="10161588" y="3067050"/>
          <p14:tracePt t="149239" x="10161588" y="3076575"/>
          <p14:tracePt t="149267" x="10169525" y="3076575"/>
          <p14:tracePt t="149601" x="10118725" y="3041650"/>
          <p14:tracePt t="149609" x="10075863" y="3016250"/>
          <p14:tracePt t="149618" x="10034588" y="2982913"/>
          <p14:tracePt t="149625" x="9999663" y="2974975"/>
          <p14:tracePt t="149633" x="9974263" y="2957513"/>
          <p14:tracePt t="149641" x="9940925" y="2940050"/>
          <p14:tracePt t="149650" x="9915525" y="2932113"/>
          <p14:tracePt t="149658" x="9890125" y="2922588"/>
          <p14:tracePt t="149664" x="9880600" y="2906713"/>
          <p14:tracePt t="149672" x="9864725" y="2897188"/>
          <p14:tracePt t="149680" x="9855200" y="2871788"/>
          <p14:tracePt t="149688" x="9847263" y="2863850"/>
          <p14:tracePt t="149696" x="9829800" y="2846388"/>
          <p14:tracePt t="149705" x="9829800" y="2838450"/>
          <p14:tracePt t="149711" x="9829800" y="2830513"/>
          <p14:tracePt t="149722" x="9829800" y="2820988"/>
          <p14:tracePt t="149734" x="9829800" y="2813050"/>
          <p14:tracePt t="149742" x="9829800" y="2805113"/>
          <p14:tracePt t="149758" x="9829800" y="2795588"/>
          <p14:tracePt t="149766" x="9839325" y="2778125"/>
          <p14:tracePt t="149780" x="9847263" y="2770188"/>
          <p14:tracePt t="149789" x="9847263" y="2752725"/>
          <p14:tracePt t="149805" x="9847263" y="2736850"/>
          <p14:tracePt t="149812" x="9855200" y="2736850"/>
          <p14:tracePt t="149819" x="9855200" y="2711450"/>
          <p14:tracePt t="149827" x="9864725" y="2693988"/>
          <p14:tracePt t="149835" x="9872663" y="2668588"/>
          <p14:tracePt t="149843" x="9880600" y="2643188"/>
          <p14:tracePt t="149849" x="9890125" y="2600325"/>
          <p14:tracePt t="149857" x="9898063" y="2574925"/>
          <p14:tracePt t="149865" x="9906000" y="2541588"/>
          <p14:tracePt t="149874" x="9906000" y="2506663"/>
          <p14:tracePt t="149881" x="9906000" y="2481263"/>
          <p14:tracePt t="149891" x="9915525" y="2447925"/>
          <p14:tracePt t="149897" x="9915525" y="2430463"/>
          <p14:tracePt t="149908" x="9915525" y="2422525"/>
          <p14:tracePt t="149914" x="9915525" y="2405063"/>
          <p14:tracePt t="149919" x="9915525" y="2387600"/>
          <p14:tracePt t="149928" x="9915525" y="2379663"/>
          <p14:tracePt t="149935" x="9915525" y="2362200"/>
          <p14:tracePt t="149943" x="9915525" y="2354263"/>
          <p14:tracePt t="149952" x="9915525" y="2328863"/>
          <p14:tracePt t="149959" x="9915525" y="2311400"/>
          <p14:tracePt t="149967" x="9915525" y="2303463"/>
          <p14:tracePt t="149975" x="9915525" y="2286000"/>
          <p14:tracePt t="149981" x="9915525" y="2278063"/>
          <p14:tracePt t="149991" x="9915525" y="2268538"/>
          <p14:tracePt t="149998" x="9915525" y="2260600"/>
          <p14:tracePt t="150007" x="9915525" y="2252663"/>
          <p14:tracePt t="150030" x="9915525" y="2243138"/>
          <p14:tracePt t="150052" x="9915525" y="2227263"/>
          <p14:tracePt t="150067" x="9923463" y="2217738"/>
          <p14:tracePt t="150075" x="9940925" y="2200275"/>
          <p14:tracePt t="150084" x="9948863" y="2200275"/>
          <p14:tracePt t="150091" x="9974263" y="2192338"/>
          <p14:tracePt t="150100" x="9999663" y="2192338"/>
          <p14:tracePt t="150107" x="10025063" y="2184400"/>
          <p14:tracePt t="150114" x="10050463" y="2184400"/>
          <p14:tracePt t="150123" x="10085388" y="2184400"/>
          <p14:tracePt t="150130" x="10126663" y="2184400"/>
          <p14:tracePt t="150137" x="10169525" y="2184400"/>
          <p14:tracePt t="150145" x="10204450" y="2184400"/>
          <p14:tracePt t="150154" x="10237788" y="2184400"/>
          <p14:tracePt t="150161" x="10245725" y="2184400"/>
          <p14:tracePt t="150241" x="10255250" y="2184400"/>
          <p14:tracePt t="150245" x="10255250" y="2200275"/>
          <p14:tracePt t="150255" x="10255250" y="2235200"/>
          <p14:tracePt t="150262" x="10255250" y="2268538"/>
          <p14:tracePt t="150270" x="10255250" y="2293938"/>
          <p14:tracePt t="150277" x="10263188" y="2328863"/>
          <p14:tracePt t="150285" x="10263188" y="2354263"/>
          <p14:tracePt t="150293" x="10263188" y="2387600"/>
          <p14:tracePt t="150301" x="10263188" y="2413000"/>
          <p14:tracePt t="150309" x="10263188" y="2438400"/>
          <p14:tracePt t="150316" x="10263188" y="2506663"/>
          <p14:tracePt t="150324" x="10263188" y="2524125"/>
          <p14:tracePt t="150331" x="10263188" y="2566988"/>
          <p14:tracePt t="150341" x="10263188" y="2592388"/>
          <p14:tracePt t="150347" x="10263188" y="2625725"/>
          <p14:tracePt t="150358" x="10263188" y="2643188"/>
          <p14:tracePt t="150363" x="10263188" y="2676525"/>
          <p14:tracePt t="150374" x="10263188" y="2701925"/>
          <p14:tracePt t="150378" x="10271125" y="2727325"/>
          <p14:tracePt t="150386" x="10271125" y="2744788"/>
          <p14:tracePt t="150393" x="10271125" y="2770188"/>
          <p14:tracePt t="150402" x="10271125" y="2795588"/>
          <p14:tracePt t="150409" x="10271125" y="2813050"/>
          <p14:tracePt t="150418" x="10271125" y="2838450"/>
          <p14:tracePt t="150425" x="10271125" y="2863850"/>
          <p14:tracePt t="150434" x="10271125" y="2881313"/>
          <p14:tracePt t="150440" x="10271125" y="2906713"/>
          <p14:tracePt t="150448" x="10271125" y="2914650"/>
          <p14:tracePt t="150460" x="10271125" y="2922588"/>
          <p14:tracePt t="150463" x="10271125" y="2932113"/>
          <p14:tracePt t="150505" x="10271125" y="2940050"/>
          <p14:tracePt t="150637" x="10263188" y="2940050"/>
          <p14:tracePt t="150642" x="10255250" y="2940050"/>
          <p14:tracePt t="150650" x="10229850" y="2940050"/>
          <p14:tracePt t="150657" x="10194925" y="2940050"/>
          <p14:tracePt t="150665" x="10153650" y="2932113"/>
          <p14:tracePt t="150675" x="10110788" y="2914650"/>
          <p14:tracePt t="150681" x="10059988" y="2914650"/>
          <p14:tracePt t="150693" x="10034588" y="2906713"/>
          <p14:tracePt t="150697" x="10009188" y="2906713"/>
          <p14:tracePt t="150706" x="9991725" y="2906713"/>
          <p14:tracePt t="150711" x="9983788" y="2897188"/>
          <p14:tracePt t="150884" x="9983788" y="2889250"/>
          <p14:tracePt t="150891" x="9983788" y="2881313"/>
          <p14:tracePt t="150906" x="9983788" y="2863850"/>
          <p14:tracePt t="150914" x="9991725" y="2846388"/>
          <p14:tracePt t="150923" x="9999663" y="2838450"/>
          <p14:tracePt t="150930" x="10009188" y="2820988"/>
          <p14:tracePt t="150940" x="10009188" y="2795588"/>
          <p14:tracePt t="150945" x="10009188" y="2778125"/>
          <p14:tracePt t="150956" x="10009188" y="2752725"/>
          <p14:tracePt t="150962" x="10017125" y="2727325"/>
          <p14:tracePt t="150968" x="10017125" y="2701925"/>
          <p14:tracePt t="150975" x="10017125" y="2676525"/>
          <p14:tracePt t="150983" x="10025063" y="2651125"/>
          <p14:tracePt t="150992" x="10025063" y="2617788"/>
          <p14:tracePt t="151000" x="10025063" y="2574925"/>
          <p14:tracePt t="151010" x="10025063" y="2541588"/>
          <p14:tracePt t="151015" x="10025063" y="2516188"/>
          <p14:tracePt t="151024" x="10025063" y="2481263"/>
          <p14:tracePt t="151030" x="10025063" y="2463800"/>
          <p14:tracePt t="151040" x="10034588" y="2463800"/>
          <p14:tracePt t="151045" x="10034588" y="2455863"/>
          <p14:tracePt t="151108" x="10034588" y="2447925"/>
          <p14:tracePt t="151178" x="10042525" y="2447925"/>
          <p14:tracePt t="151239" x="10042525" y="2438400"/>
          <p14:tracePt t="151256" x="10042525" y="2430463"/>
          <p14:tracePt t="151263" x="10042525" y="2413000"/>
          <p14:tracePt t="151272" x="10042525" y="2397125"/>
          <p14:tracePt t="151279" x="10042525" y="2387600"/>
          <p14:tracePt t="151290" x="10042525" y="2379663"/>
          <p14:tracePt t="151293" x="10042525" y="2371725"/>
          <p14:tracePt t="151301" x="10042525" y="2362200"/>
          <p14:tracePt t="151310" x="10042525" y="2344738"/>
          <p14:tracePt t="151318" x="10042525" y="2328863"/>
          <p14:tracePt t="151325" x="10042525" y="2319338"/>
          <p14:tracePt t="151334" x="10042525" y="2303463"/>
          <p14:tracePt t="151344" x="10042525" y="2293938"/>
          <p14:tracePt t="151349" x="10042525" y="2278063"/>
          <p14:tracePt t="151358" x="10042525" y="2260600"/>
          <p14:tracePt t="151373" x="10042525" y="2243138"/>
          <p14:tracePt t="151380" x="10042525" y="2235200"/>
          <p14:tracePt t="151390" x="10042525" y="2227263"/>
          <p14:tracePt t="151395" x="10042525" y="2217738"/>
          <p14:tracePt t="151723" x="10042525" y="2209800"/>
          <p14:tracePt t="151730" x="10042525" y="2200275"/>
          <p14:tracePt t="151755" x="10050463" y="2192338"/>
          <p14:tracePt t="151767" x="10059988" y="2192338"/>
          <p14:tracePt t="151855" x="10059988" y="2184400"/>
          <p14:tracePt t="151870" x="10059988" y="2174875"/>
          <p14:tracePt t="151886" x="10059988" y="2166938"/>
          <p14:tracePt t="151893" x="10059988" y="2149475"/>
          <p14:tracePt t="151907" x="10059988" y="2133600"/>
          <p14:tracePt t="151916" x="10059988" y="2108200"/>
          <p14:tracePt t="151939" x="10059988" y="2098675"/>
          <p14:tracePt t="151986" x="10059988" y="2090738"/>
          <p14:tracePt t="152010" x="10050463" y="2073275"/>
          <p14:tracePt t="152015" x="10050463" y="2055813"/>
          <p14:tracePt t="152023" x="10050463" y="2047875"/>
          <p14:tracePt t="152031" x="10050463" y="2039938"/>
          <p14:tracePt t="152039" x="10042525" y="2022475"/>
          <p14:tracePt t="152047" x="10042525" y="2005013"/>
          <p14:tracePt t="152055" x="10034588" y="1979613"/>
          <p14:tracePt t="152063" x="10034588" y="1971675"/>
          <p14:tracePt t="152073" x="10034588" y="1963738"/>
          <p14:tracePt t="152079" x="10034588" y="1954213"/>
          <p14:tracePt t="152117" x="10034588" y="1946275"/>
          <p14:tracePt t="152134" x="10034588" y="1928813"/>
          <p14:tracePt t="152141" x="10025063" y="1928813"/>
          <p14:tracePt t="152149" x="10025063" y="1920875"/>
          <p14:tracePt t="152156" x="10025063" y="1911350"/>
          <p14:tracePt t="152173" x="10025063" y="1903413"/>
          <p14:tracePt t="152179" x="10025063" y="1895475"/>
          <p14:tracePt t="152190" x="10025063" y="1885950"/>
          <p14:tracePt t="152211" x="10025063" y="1878013"/>
          <p14:tracePt t="152343" x="10017125" y="1878013"/>
          <p14:tracePt t="152350" x="10009188" y="1903413"/>
          <p14:tracePt t="152358" x="9999663" y="1938338"/>
          <p14:tracePt t="152366" x="9999663" y="1963738"/>
          <p14:tracePt t="152374" x="9991725" y="1971675"/>
          <p14:tracePt t="152731" x="9983788" y="1971675"/>
          <p14:tracePt t="152739" x="9974263" y="1971675"/>
          <p14:tracePt t="152745" x="9966325" y="1971675"/>
          <p14:tracePt t="152758" x="9948863" y="1971675"/>
          <p14:tracePt t="152761" x="9931400" y="1963738"/>
          <p14:tracePt t="152772" x="9915525" y="1946275"/>
          <p14:tracePt t="152777" x="9890125" y="1920875"/>
          <p14:tracePt t="152785" x="9864725" y="1903413"/>
          <p14:tracePt t="152794" x="9839325" y="1885950"/>
          <p14:tracePt t="152801" x="9821863" y="1878013"/>
          <p14:tracePt t="152809" x="9812338" y="1878013"/>
          <p14:tracePt t="152816" x="9804400" y="1870075"/>
          <p14:tracePt t="152825" x="9796463" y="1860550"/>
          <p14:tracePt t="152847" x="9796463" y="1852613"/>
          <p14:tracePt t="152864" x="9786938" y="1844675"/>
          <p14:tracePt t="152873" x="9779000" y="1827213"/>
          <p14:tracePt t="152877" x="9779000" y="1819275"/>
          <p14:tracePt t="152888" x="9779000" y="1801813"/>
          <p14:tracePt t="152893" x="9779000" y="1784350"/>
          <p14:tracePt t="152902" x="9779000" y="1776413"/>
          <p14:tracePt t="152910" x="9779000" y="1758950"/>
          <p14:tracePt t="152933" x="9779000" y="1751013"/>
          <p14:tracePt t="152972" x="9786938" y="1751013"/>
          <p14:tracePt t="152979" x="9821863" y="1741488"/>
          <p14:tracePt t="152987" x="9839325" y="1741488"/>
          <p14:tracePt t="152995" x="9839325" y="1733550"/>
          <p14:tracePt t="153006" x="9847263" y="1733550"/>
          <p14:tracePt t="153009" x="9864725" y="1725613"/>
          <p14:tracePt t="153025" x="9880600" y="1725613"/>
          <p14:tracePt t="153034" x="9898063" y="1725613"/>
          <p14:tracePt t="153042" x="9948863" y="1708150"/>
          <p14:tracePt t="153050" x="9966325" y="1708150"/>
          <p14:tracePt t="153057" x="9999663" y="1708150"/>
          <p14:tracePt t="153066" x="10025063" y="1708150"/>
          <p14:tracePt t="153073" x="10034588" y="1708150"/>
          <p14:tracePt t="153079" x="10042525" y="1708150"/>
          <p14:tracePt t="153088" x="10050463" y="1708150"/>
          <p14:tracePt t="153111" x="10059988" y="1708150"/>
          <p14:tracePt t="153127" x="10075863" y="1708150"/>
          <p14:tracePt t="153140" x="10093325" y="1708150"/>
          <p14:tracePt t="153141" x="10118725" y="1708150"/>
          <p14:tracePt t="153150" x="10144125" y="1708150"/>
          <p14:tracePt t="153157" x="10169525" y="1708150"/>
          <p14:tracePt t="153166" x="10194925" y="1708150"/>
          <p14:tracePt t="153173" x="10220325" y="1708150"/>
          <p14:tracePt t="153182" x="10245725" y="1708150"/>
          <p14:tracePt t="153267" x="10255250" y="1708150"/>
          <p14:tracePt t="153352" x="10263188" y="1708150"/>
          <p14:tracePt t="153360" x="10263188" y="1716088"/>
          <p14:tracePt t="153375" x="10263188" y="1725613"/>
          <p14:tracePt t="153391" x="10263188" y="1733550"/>
          <p14:tracePt t="153405" x="10271125" y="1741488"/>
          <p14:tracePt t="153414" x="10271125" y="1751013"/>
          <p14:tracePt t="153430" x="10271125" y="1758950"/>
          <p14:tracePt t="153439" x="10280650" y="1758950"/>
          <p14:tracePt t="153445" x="10280650" y="1766888"/>
          <p14:tracePt t="153461" x="10288588" y="1766888"/>
          <p14:tracePt t="153468" x="10288588" y="1776413"/>
          <p14:tracePt t="153516" x="10298113" y="1793875"/>
          <p14:tracePt t="153523" x="10298113" y="1801813"/>
          <p14:tracePt t="153531" x="10306050" y="1809750"/>
          <p14:tracePt t="153539" x="10313988" y="1827213"/>
          <p14:tracePt t="153546" x="10323513" y="1835150"/>
          <p14:tracePt t="153555" x="10323513" y="1844675"/>
          <p14:tracePt t="153561" x="10323513" y="1860550"/>
          <p14:tracePt t="153639" x="10323513" y="1870075"/>
          <p14:tracePt t="153647" x="10323513" y="1885950"/>
          <p14:tracePt t="153664" x="10323513" y="1903413"/>
          <p14:tracePt t="153671" x="10323513" y="1920875"/>
          <p14:tracePt t="153687" x="10323513" y="1938338"/>
          <p14:tracePt t="153702" x="10323513" y="1946275"/>
          <p14:tracePt t="153717" x="10323513" y="1954213"/>
          <p14:tracePt t="153818" x="10323513" y="1963738"/>
          <p14:tracePt t="153834" x="10313988" y="1963738"/>
          <p14:tracePt t="153879" x="10306050" y="1963738"/>
          <p14:tracePt t="153888" x="10280650" y="1963738"/>
          <p14:tracePt t="153895" x="10263188" y="1963738"/>
          <p14:tracePt t="153905" x="10237788" y="1963738"/>
          <p14:tracePt t="153912" x="10204450" y="1971675"/>
          <p14:tracePt t="153923" x="10169525" y="1979613"/>
          <p14:tracePt t="153925" x="10153650" y="1989138"/>
          <p14:tracePt t="153934" x="10126663" y="1989138"/>
          <p14:tracePt t="153942" x="10110788" y="1997075"/>
          <p14:tracePt t="153950" x="10101263" y="1997075"/>
          <p14:tracePt t="153959" x="10093325" y="1997075"/>
          <p14:tracePt t="153965" x="10085388" y="1997075"/>
          <p14:tracePt t="153989" x="10075863" y="1997075"/>
          <p14:tracePt t="154011" x="10059988" y="1997075"/>
          <p14:tracePt t="154027" x="10034588" y="1997075"/>
          <p14:tracePt t="154037" x="10009188" y="1997075"/>
          <p14:tracePt t="154044" x="9991725" y="1989138"/>
          <p14:tracePt t="154055" x="9974263" y="1989138"/>
          <p14:tracePt t="154057" x="9966325" y="1989138"/>
          <p14:tracePt t="154065" x="9966325" y="1979613"/>
          <p14:tracePt t="154171" x="9956800" y="1979613"/>
          <p14:tracePt t="154223" x="9948863" y="1979613"/>
          <p14:tracePt t="154238" x="9940925" y="1971675"/>
          <p14:tracePt t="154255" x="9931400" y="1954213"/>
          <p14:tracePt t="154261" x="9923463" y="1946275"/>
          <p14:tracePt t="154268" x="9915525" y="1938338"/>
          <p14:tracePt t="154275" x="9915525" y="1928813"/>
          <p14:tracePt t="154284" x="9898063" y="1911350"/>
          <p14:tracePt t="154294" x="9890125" y="1903413"/>
          <p14:tracePt t="154300" x="9880600" y="1885950"/>
          <p14:tracePt t="154308" x="9880600" y="1878013"/>
          <p14:tracePt t="154316" x="9872663" y="1870075"/>
          <p14:tracePt t="154329" x="9864725" y="1870075"/>
          <p14:tracePt t="154339" x="9864725" y="1860550"/>
          <p14:tracePt t="154387" x="9864725" y="1852613"/>
          <p14:tracePt t="154392" x="9864725" y="1844675"/>
          <p14:tracePt t="154400" x="9864725" y="1835150"/>
          <p14:tracePt t="154407" x="9864725" y="1827213"/>
          <p14:tracePt t="154416" x="9880600" y="1827213"/>
          <p14:tracePt t="154423" x="9880600" y="1819275"/>
          <p14:tracePt t="154431" x="9880600" y="1809750"/>
          <p14:tracePt t="154439" x="9890125" y="1809750"/>
          <p14:tracePt t="154494" x="9898063" y="1809750"/>
          <p14:tracePt t="154510" x="9915525" y="1801813"/>
          <p14:tracePt t="154519" x="9931400" y="1801813"/>
          <p14:tracePt t="154524" x="9931400" y="1793875"/>
          <p14:tracePt t="154530" x="9948863" y="1784350"/>
          <p14:tracePt t="154539" x="9956800" y="1784350"/>
          <p14:tracePt t="154555" x="9974263" y="1776413"/>
          <p14:tracePt t="154571" x="9983788" y="1776413"/>
          <p14:tracePt t="154579" x="9991725" y="1766888"/>
          <p14:tracePt t="154585" x="9999663" y="1766888"/>
          <p14:tracePt t="154592" x="10009188" y="1766888"/>
          <p14:tracePt t="154601" x="10034588" y="1758950"/>
          <p14:tracePt t="154609" x="10042525" y="1758950"/>
          <p14:tracePt t="154619" x="10059988" y="1758950"/>
          <p14:tracePt t="154625" x="10067925" y="1758950"/>
          <p14:tracePt t="154633" x="10093325" y="1758950"/>
          <p14:tracePt t="154641" x="10118725" y="1758950"/>
          <p14:tracePt t="154647" x="10144125" y="1758950"/>
          <p14:tracePt t="154655" x="10169525" y="1751013"/>
          <p14:tracePt t="154663" x="10194925" y="1751013"/>
          <p14:tracePt t="154671" x="10220325" y="1751013"/>
          <p14:tracePt t="154679" x="10229850" y="1741488"/>
          <p14:tracePt t="154689" x="10245725" y="1741488"/>
          <p14:tracePt t="154695" x="10255250" y="1741488"/>
          <p14:tracePt t="154703" x="10263188" y="1741488"/>
          <p14:tracePt t="154711" x="10271125" y="1741488"/>
          <p14:tracePt t="154758" x="10280650" y="1741488"/>
          <p14:tracePt t="154774" x="10288588" y="1741488"/>
          <p14:tracePt t="154788" x="10306050" y="1741488"/>
          <p14:tracePt t="154835" x="10313988" y="1741488"/>
          <p14:tracePt t="154858" x="10323513" y="1751013"/>
          <p14:tracePt t="154866" x="10323513" y="1758950"/>
          <p14:tracePt t="154881" x="10331450" y="1784350"/>
          <p14:tracePt t="154898" x="10331450" y="1793875"/>
          <p14:tracePt t="154907" x="10331450" y="1809750"/>
          <p14:tracePt t="154921" x="10331450" y="1819275"/>
          <p14:tracePt t="154936" x="10331450" y="1827213"/>
          <p14:tracePt t="154954" x="10331450" y="1835150"/>
          <p14:tracePt t="154981" x="10323513" y="1835150"/>
          <p14:tracePt t="155013" x="10313988" y="1835150"/>
          <p14:tracePt t="155023" x="10306050" y="1844675"/>
          <p14:tracePt t="155029" x="10288588" y="1852613"/>
          <p14:tracePt t="155041" x="10280650" y="1860550"/>
          <p14:tracePt t="155055" x="10271125" y="1860550"/>
          <p14:tracePt t="155059" x="10271125" y="1870075"/>
          <p14:tracePt t="155075" x="10271125" y="1878013"/>
          <p14:tracePt t="155171" x="10263188" y="1878013"/>
          <p14:tracePt t="155184" x="10255250" y="1878013"/>
          <p14:tracePt t="155191" x="10245725" y="1885950"/>
          <p14:tracePt t="155199" x="10245725" y="1895475"/>
          <p14:tracePt t="155207" x="10237788" y="1903413"/>
          <p14:tracePt t="155231" x="10237788" y="1911350"/>
          <p14:tracePt t="155245" x="10229850" y="1911350"/>
          <p14:tracePt t="155262" x="10229850" y="1920875"/>
          <p14:tracePt t="155270" x="10220325" y="1920875"/>
          <p14:tracePt t="155294" x="10212388" y="1920875"/>
          <p14:tracePt t="155302" x="10204450" y="1928813"/>
          <p14:tracePt t="155307" x="10194925" y="1938338"/>
          <p14:tracePt t="155315" x="10186988" y="1938338"/>
          <p14:tracePt t="155324" x="10186988" y="1946275"/>
          <p14:tracePt t="155332" x="10179050" y="1946275"/>
          <p14:tracePt t="155401" x="10169525" y="1946275"/>
          <p14:tracePt t="155435" x="10169525" y="1954213"/>
          <p14:tracePt t="155455" x="10169525" y="1963738"/>
          <p14:tracePt t="155550" x="10161588" y="1963738"/>
          <p14:tracePt t="156389" x="10161588" y="1979613"/>
          <p14:tracePt t="156395" x="10169525" y="2014538"/>
          <p14:tracePt t="156406" x="10179050" y="2047875"/>
          <p14:tracePt t="156412" x="10186988" y="2073275"/>
          <p14:tracePt t="156421" x="10194925" y="2082800"/>
          <p14:tracePt t="156428" x="10204450" y="2108200"/>
          <p14:tracePt t="156434" x="10204450" y="2124075"/>
          <p14:tracePt t="156441" x="10212388" y="2149475"/>
          <p14:tracePt t="156451" x="10220325" y="2159000"/>
          <p14:tracePt t="156458" x="10229850" y="2166938"/>
          <p14:tracePt t="156467" x="10229850" y="2174875"/>
          <p14:tracePt t="156473" x="10237788" y="2184400"/>
          <p14:tracePt t="156481" x="10245725" y="2200275"/>
          <p14:tracePt t="156490" x="10245725" y="2209800"/>
          <p14:tracePt t="156497" x="10255250" y="2217738"/>
          <p14:tracePt t="156506" x="10263188" y="2235200"/>
          <p14:tracePt t="156511" x="10271125" y="2260600"/>
          <p14:tracePt t="156520" x="10288588" y="2286000"/>
          <p14:tracePt t="156527" x="10306050" y="2293938"/>
          <p14:tracePt t="156535" x="10306050" y="2311400"/>
          <p14:tracePt t="156542" x="10313988" y="2328863"/>
          <p14:tracePt t="156590" x="10313988" y="2336800"/>
          <p14:tracePt t="156614" x="10323513" y="2336800"/>
          <p14:tracePt t="156644" x="10331450" y="2336800"/>
          <p14:tracePt t="156761" x="10339388" y="2328863"/>
          <p14:tracePt t="156767" x="10339388" y="2319338"/>
          <p14:tracePt t="156775" x="10348913" y="2319338"/>
          <p14:tracePt t="156791" x="10348913" y="2311400"/>
          <p14:tracePt t="156804" x="10348913" y="2303463"/>
          <p14:tracePt t="156807" x="10356850" y="2303463"/>
          <p14:tracePt t="156818" x="10356850" y="2293938"/>
          <p14:tracePt t="156824" x="10364788" y="2293938"/>
          <p14:tracePt t="156829" x="10374313" y="2286000"/>
          <p14:tracePt t="156845" x="10374313" y="2278063"/>
          <p14:tracePt t="156854" x="10382250" y="2278063"/>
          <p14:tracePt t="156861" x="10382250" y="2268538"/>
          <p14:tracePt t="156877" x="10382250" y="2260600"/>
          <p14:tracePt t="157088" x="10390188" y="2260600"/>
          <p14:tracePt t="157133" x="10407650" y="2260600"/>
          <p14:tracePt t="157141" x="10425113" y="2268538"/>
          <p14:tracePt t="157150" x="10450513" y="2278063"/>
          <p14:tracePt t="157157" x="10458450" y="2286000"/>
          <p14:tracePt t="157163" x="10475913" y="2286000"/>
          <p14:tracePt t="157172" x="10493375" y="2286000"/>
          <p14:tracePt t="157187" x="10501313" y="2286000"/>
          <p14:tracePt t="157195" x="10509250" y="2286000"/>
          <p14:tracePt t="157273" x="10518775" y="2286000"/>
          <p14:tracePt t="157304" x="10526713" y="2286000"/>
          <p14:tracePt t="157506" x="10534650" y="2286000"/>
          <p14:tracePt t="157523" x="10544175" y="2286000"/>
          <p14:tracePt t="157530" x="10552113" y="2286000"/>
          <p14:tracePt t="157538" x="10552113" y="2278063"/>
          <p14:tracePt t="157555" x="10560050" y="2278063"/>
          <p14:tracePt t="157568" x="10569575" y="2278063"/>
          <p14:tracePt t="157576" x="10569575" y="2268538"/>
          <p14:tracePt t="157584" x="10577513" y="2268538"/>
          <p14:tracePt t="157600" x="10585450" y="2260600"/>
          <p14:tracePt t="157607" x="10594975" y="2260600"/>
          <p14:tracePt t="157616" x="10612438" y="2252663"/>
          <p14:tracePt t="157622" x="10628313" y="2243138"/>
          <p14:tracePt t="157629" x="10637838" y="2243138"/>
          <p14:tracePt t="157639" x="10645775" y="2235200"/>
          <p14:tracePt t="157646" x="10663238" y="2217738"/>
          <p14:tracePt t="157654" x="10671175" y="2209800"/>
          <p14:tracePt t="157661" x="10671175" y="2200275"/>
          <p14:tracePt t="157671" x="10679113" y="2192338"/>
          <p14:tracePt t="157677" x="10688638" y="2184400"/>
          <p14:tracePt t="157685" x="10696575" y="2184400"/>
          <p14:tracePt t="157691" x="10696575" y="2166938"/>
          <p14:tracePt t="157700" x="10696575" y="2159000"/>
          <p14:tracePt t="157707" x="10696575" y="2149475"/>
          <p14:tracePt t="157717" x="10696575" y="2133600"/>
          <p14:tracePt t="157724" x="10696575" y="2124075"/>
          <p14:tracePt t="157733" x="10696575" y="2108200"/>
          <p14:tracePt t="157740" x="10696575" y="2090738"/>
          <p14:tracePt t="157756" x="10688638" y="2082800"/>
          <p14:tracePt t="157761" x="10679113" y="2065338"/>
          <p14:tracePt t="157770" x="10671175" y="2065338"/>
          <p14:tracePt t="157787" x="10671175" y="2047875"/>
          <p14:tracePt t="157793" x="10653713" y="2039938"/>
          <p14:tracePt t="157801" x="10653713" y="2030413"/>
          <p14:tracePt t="157810" x="10645775" y="2022475"/>
          <p14:tracePt t="157819" x="10645775" y="2014538"/>
          <p14:tracePt t="157823" x="10637838" y="2005013"/>
          <p14:tracePt t="157833" x="10628313" y="1997075"/>
          <p14:tracePt t="157840" x="10628313" y="1989138"/>
          <p14:tracePt t="157848" x="10620375" y="1989138"/>
          <p14:tracePt t="157857" x="10620375" y="1979613"/>
          <p14:tracePt t="157863" x="10620375" y="1971675"/>
          <p14:tracePt t="157880" x="10612438" y="1971675"/>
          <p14:tracePt t="157917" x="10602913" y="1971675"/>
          <p14:tracePt t="157941" x="10594975" y="1971675"/>
          <p14:tracePt t="157947" x="10585450" y="1963738"/>
          <p14:tracePt t="157956" x="10577513" y="1963738"/>
          <p14:tracePt t="157964" x="10569575" y="1963738"/>
          <p14:tracePt t="157974" x="10560050" y="1954213"/>
          <p14:tracePt t="157980" x="10552113" y="1954213"/>
          <p14:tracePt t="157988" x="10552113" y="1946275"/>
          <p14:tracePt t="157996" x="10544175" y="1946275"/>
          <p14:tracePt t="158004" x="10534650" y="1946275"/>
          <p14:tracePt t="158019" x="10526713" y="1946275"/>
          <p14:tracePt t="158026" x="10518775" y="1938338"/>
          <p14:tracePt t="158033" x="10509250" y="1938338"/>
          <p14:tracePt t="158041" x="10501313" y="1938338"/>
          <p14:tracePt t="158050" x="10493375" y="1928813"/>
          <p14:tracePt t="158057" x="10475913" y="1928813"/>
          <p14:tracePt t="158066" x="10458450" y="1920875"/>
          <p14:tracePt t="158073" x="10425113" y="1920875"/>
          <p14:tracePt t="158079" x="10415588" y="1920875"/>
          <p14:tracePt t="158088" x="10407650" y="1920875"/>
          <p14:tracePt t="158096" x="10399713" y="1920875"/>
          <p14:tracePt t="158120" x="10390188" y="1920875"/>
          <p14:tracePt t="158127" x="10382250" y="1920875"/>
          <p14:tracePt t="158135" x="10374313" y="1920875"/>
          <p14:tracePt t="158143" x="10364788" y="1920875"/>
          <p14:tracePt t="158150" x="10348913" y="1920875"/>
          <p14:tracePt t="158158" x="10339388" y="1920875"/>
          <p14:tracePt t="158166" x="10313988" y="1920875"/>
          <p14:tracePt t="158174" x="10306050" y="1920875"/>
          <p14:tracePt t="158183" x="10288588" y="1920875"/>
          <p14:tracePt t="158190" x="10280650" y="1920875"/>
          <p14:tracePt t="158205" x="10271125" y="1920875"/>
          <p14:tracePt t="158214" x="10263188" y="1920875"/>
          <p14:tracePt t="158221" x="10255250" y="1920875"/>
          <p14:tracePt t="158251" x="10245725" y="1920875"/>
          <p14:tracePt t="158259" x="10237788" y="1920875"/>
          <p14:tracePt t="158299" x="10229850" y="1928813"/>
          <p14:tracePt t="158306" x="10229850" y="1938338"/>
          <p14:tracePt t="158314" x="10229850" y="1946275"/>
          <p14:tracePt t="158323" x="10229850" y="1954213"/>
          <p14:tracePt t="158330" x="10229850" y="1963738"/>
          <p14:tracePt t="158338" x="10229850" y="1971675"/>
          <p14:tracePt t="158345" x="10229850" y="1979613"/>
          <p14:tracePt t="158351" x="10229850" y="1989138"/>
          <p14:tracePt t="158360" x="10229850" y="2022475"/>
          <p14:tracePt t="158367" x="10229850" y="2039938"/>
          <p14:tracePt t="158376" x="10229850" y="2055813"/>
          <p14:tracePt t="158383" x="10245725" y="2082800"/>
          <p14:tracePt t="158391" x="10245725" y="2108200"/>
          <p14:tracePt t="158399" x="10255250" y="2124075"/>
          <p14:tracePt t="158407" x="10263188" y="2133600"/>
          <p14:tracePt t="158413" x="10271125" y="2141538"/>
          <p14:tracePt t="158422" x="10280650" y="2149475"/>
          <p14:tracePt t="158500" x="10288588" y="2149475"/>
          <p14:tracePt t="158508" x="10288588" y="2159000"/>
          <p14:tracePt t="158532" x="10288588" y="2166938"/>
          <p14:tracePt t="158539" x="10298113" y="2166938"/>
          <p14:tracePt t="158546" x="10298113" y="2174875"/>
          <p14:tracePt t="158586" x="10306050" y="2174875"/>
          <p14:tracePt t="158608" x="10313988" y="2174875"/>
          <p14:tracePt t="158623" x="10323513" y="2174875"/>
          <p14:tracePt t="158632" x="10323513" y="2184400"/>
          <p14:tracePt t="158639" x="10339388" y="2184400"/>
          <p14:tracePt t="158649" x="10348913" y="2192338"/>
          <p14:tracePt t="158656" x="10356850" y="2192338"/>
          <p14:tracePt t="158669" x="10390188" y="2209800"/>
          <p14:tracePt t="158678" x="10399713" y="2217738"/>
          <p14:tracePt t="158685" x="10407650" y="2227263"/>
          <p14:tracePt t="158693" x="10415588" y="2227263"/>
          <p14:tracePt t="158709" x="10425113" y="2227263"/>
          <p14:tracePt t="158818" x="10433050" y="2227263"/>
          <p14:tracePt t="158858" x="10442575" y="2227263"/>
          <p14:tracePt t="158941" x="10450513" y="2227263"/>
          <p14:tracePt t="158949" x="10458450" y="2227263"/>
          <p14:tracePt t="158957" x="10467975" y="2227263"/>
          <p14:tracePt t="158965" x="10475913" y="2227263"/>
          <p14:tracePt t="158973" x="10483850" y="2227263"/>
          <p14:tracePt t="159021" x="10493375" y="2235200"/>
          <p14:tracePt t="159043" x="10501313" y="2235200"/>
          <p14:tracePt t="159068" x="10509250" y="2235200"/>
          <p14:tracePt t="159074" x="10518775" y="2235200"/>
          <p14:tracePt t="159082" x="10526713" y="2235200"/>
          <p14:tracePt t="159100" x="10534650" y="2235200"/>
          <p14:tracePt t="159107" x="10544175" y="2235200"/>
          <p14:tracePt t="159130" x="10552113" y="2235200"/>
          <p14:tracePt t="159300" x="10560050" y="2227263"/>
          <p14:tracePt t="159308" x="10569575" y="2227263"/>
          <p14:tracePt t="159315" x="10569575" y="2217738"/>
          <p14:tracePt t="159323" x="10577513" y="2217738"/>
          <p14:tracePt t="159332" x="10577513" y="2209800"/>
          <p14:tracePt t="159338" x="10585450" y="2192338"/>
          <p14:tracePt t="159345" x="10594975" y="2192338"/>
          <p14:tracePt t="159354" x="10594975" y="2184400"/>
          <p14:tracePt t="159525" x="10594975" y="2192338"/>
          <p14:tracePt t="159531" x="10594975" y="2200275"/>
          <p14:tracePt t="159642" x="10585450" y="2200275"/>
          <p14:tracePt t="159657" x="10577513" y="2200275"/>
          <p14:tracePt t="159681" x="10560050" y="2192338"/>
          <p14:tracePt t="159688" x="10552113" y="2192338"/>
          <p14:tracePt t="159696" x="10526713" y="2192338"/>
          <p14:tracePt t="159704" x="10493375" y="2192338"/>
          <p14:tracePt t="159712" x="10467975" y="2192338"/>
          <p14:tracePt t="159721" x="10442575" y="2192338"/>
          <p14:tracePt t="159728" x="10407650" y="2192338"/>
          <p14:tracePt t="159733" x="10374313" y="2192338"/>
          <p14:tracePt t="159741" x="10339388" y="2192338"/>
          <p14:tracePt t="159749" x="10331450" y="2192338"/>
          <p14:tracePt t="159757" x="10323513" y="2192338"/>
          <p14:tracePt t="160107" x="10331450" y="2192338"/>
          <p14:tracePt t="160115" x="10356850" y="2192338"/>
          <p14:tracePt t="160122" x="10382250" y="2192338"/>
          <p14:tracePt t="160130" x="10390188" y="2192338"/>
          <p14:tracePt t="160138" x="10407650" y="2192338"/>
          <p14:tracePt t="160148" x="10415588" y="2192338"/>
          <p14:tracePt t="160154" x="10425113" y="2192338"/>
          <p14:tracePt t="160170" x="10433050" y="2192338"/>
          <p14:tracePt t="160239" x="10425113" y="2200275"/>
          <p14:tracePt t="160247" x="10407650" y="2209800"/>
          <p14:tracePt t="160255" x="10390188" y="2217738"/>
          <p14:tracePt t="160261" x="10374313" y="2227263"/>
          <p14:tracePt t="160271" x="10356850" y="2227263"/>
          <p14:tracePt t="160277" x="10331450" y="2227263"/>
          <p14:tracePt t="160285" x="10313988" y="2235200"/>
          <p14:tracePt t="160292" x="10306050" y="2235200"/>
          <p14:tracePt t="160300" x="10298113" y="2235200"/>
          <p14:tracePt t="160308" x="10288588" y="2235200"/>
          <p14:tracePt t="160330" x="10288588" y="2243138"/>
          <p14:tracePt t="160363" x="10288588" y="2252663"/>
          <p14:tracePt t="160401" x="10288588" y="2260600"/>
          <p14:tracePt t="160526" x="10271125" y="2260600"/>
          <p14:tracePt t="160535" x="10237788" y="2260600"/>
          <p14:tracePt t="160541" x="10186988" y="2260600"/>
          <p14:tracePt t="160549" x="10110788" y="2268538"/>
          <p14:tracePt t="160558" x="10034588" y="2286000"/>
          <p14:tracePt t="160565" x="9974263" y="2293938"/>
          <p14:tracePt t="160573" x="9906000" y="2319338"/>
          <p14:tracePt t="160582" x="9829800" y="2328863"/>
          <p14:tracePt t="160589" x="9779000" y="2344738"/>
          <p14:tracePt t="160597" x="9720263" y="2354263"/>
          <p14:tracePt t="160605" x="9702800" y="2371725"/>
          <p14:tracePt t="160612" x="9685338" y="2379663"/>
          <p14:tracePt t="160621" x="9677400" y="2379663"/>
          <p14:tracePt t="160627" x="9677400" y="2387600"/>
          <p14:tracePt t="160674" x="9667875" y="2387600"/>
          <p14:tracePt t="160690" x="9667875" y="2397125"/>
          <p14:tracePt t="160697" x="9659938" y="2397125"/>
          <p14:tracePt t="160706" x="9642475" y="2397125"/>
          <p14:tracePt t="160714" x="9642475" y="2405063"/>
          <p14:tracePt t="160720" x="9634538" y="2413000"/>
          <p14:tracePt t="160727" x="9626600" y="2413000"/>
          <p14:tracePt t="160743" x="9617075" y="2422525"/>
          <p14:tracePt t="160813" x="9626600" y="2422525"/>
          <p14:tracePt t="160821" x="9634538" y="2422525"/>
          <p14:tracePt t="160829" x="9667875" y="2430463"/>
          <p14:tracePt t="160837" x="9710738" y="2430463"/>
          <p14:tracePt t="160847" x="9771063" y="2430463"/>
          <p14:tracePt t="160852" x="9812338" y="2430463"/>
          <p14:tracePt t="160860" x="9890125" y="2430463"/>
          <p14:tracePt t="160867" x="9974263" y="2430463"/>
          <p14:tracePt t="160876" x="10059988" y="2405063"/>
          <p14:tracePt t="160884" x="10136188" y="2397125"/>
          <p14:tracePt t="160891" x="10194925" y="2362200"/>
          <p14:tracePt t="160899" x="10229850" y="2354263"/>
          <p14:tracePt t="160907" x="10245725" y="2344738"/>
          <p14:tracePt t="160914" x="10255250" y="2336800"/>
          <p14:tracePt t="160922" x="10255250" y="2328863"/>
          <p14:tracePt t="160930" x="10255250" y="2319338"/>
          <p14:tracePt t="160991" x="10255250" y="2311400"/>
          <p14:tracePt t="160999" x="10255250" y="2303463"/>
          <p14:tracePt t="161015" x="10255250" y="2293938"/>
          <p14:tracePt t="161024" x="10255250" y="2286000"/>
          <p14:tracePt t="161031" x="10255250" y="2278063"/>
          <p14:tracePt t="161039" x="10255250" y="2268538"/>
          <p14:tracePt t="161047" x="10255250" y="2260600"/>
          <p14:tracePt t="161071" x="10255250" y="2252663"/>
          <p14:tracePt t="161077" x="10263188" y="2243138"/>
          <p14:tracePt t="161086" x="10280650" y="2235200"/>
          <p14:tracePt t="161093" x="10306050" y="2217738"/>
          <p14:tracePt t="161101" x="10323513" y="2217738"/>
          <p14:tracePt t="161110" x="10348913" y="2200275"/>
          <p14:tracePt t="161115" x="10382250" y="2174875"/>
          <p14:tracePt t="161123" x="10407650" y="2159000"/>
          <p14:tracePt t="161131" x="10433050" y="2133600"/>
          <p14:tracePt t="161139" x="10450513" y="2124075"/>
          <p14:tracePt t="161148" x="10450513" y="2116138"/>
          <p14:tracePt t="161156" x="10458450" y="2116138"/>
          <p14:tracePt t="161225" x="10467975" y="2124075"/>
          <p14:tracePt t="161241" x="10475913" y="2141538"/>
          <p14:tracePt t="161247" x="10483850" y="2141538"/>
          <p14:tracePt t="161256" x="10493375" y="2149475"/>
          <p14:tracePt t="161279" x="10493375" y="2159000"/>
          <p14:tracePt t="161296" x="10493375" y="2166938"/>
          <p14:tracePt t="161310" x="10493375" y="2174875"/>
          <p14:tracePt t="161341" x="10501313" y="2184400"/>
          <p14:tracePt t="161357" x="10501313" y="2192338"/>
          <p14:tracePt t="161365" x="10509250" y="2192338"/>
          <p14:tracePt t="161436" x="10518775" y="2192338"/>
          <p14:tracePt t="161443" x="10526713" y="2192338"/>
          <p14:tracePt t="161449" x="10534650" y="2192338"/>
          <p14:tracePt t="161458" x="10552113" y="2192338"/>
          <p14:tracePt t="161465" x="10577513" y="2192338"/>
          <p14:tracePt t="161473" x="10585450" y="2192338"/>
          <p14:tracePt t="161481" x="10612438" y="2192338"/>
          <p14:tracePt t="161489" x="10628313" y="2192338"/>
          <p14:tracePt t="161498" x="10637838" y="2192338"/>
          <p14:tracePt t="161504" x="10645775" y="2192338"/>
          <p14:tracePt t="161512" x="10653713" y="2192338"/>
          <p14:tracePt t="161521" x="10663238" y="2192338"/>
          <p14:tracePt t="161530" x="10671175" y="2192338"/>
          <p14:tracePt t="161552" x="10679113" y="2192338"/>
          <p14:tracePt t="161559" x="10679113" y="2184400"/>
          <p14:tracePt t="161581" x="10679113" y="2174875"/>
          <p14:tracePt t="161597" x="10679113" y="2166938"/>
          <p14:tracePt t="161660" x="10679113" y="2159000"/>
          <p14:tracePt t="161684" x="10679113" y="2149475"/>
          <p14:tracePt t="161691" x="10679113" y="2141538"/>
          <p14:tracePt t="161706" x="10679113" y="2133600"/>
          <p14:tracePt t="161714" x="10671175" y="2124075"/>
          <p14:tracePt t="161722" x="10663238" y="2116138"/>
          <p14:tracePt t="161729" x="10663238" y="2108200"/>
          <p14:tracePt t="161739" x="10663238" y="2098675"/>
          <p14:tracePt t="161746" x="10663238" y="2090738"/>
          <p14:tracePt t="161755" x="10645775" y="2082800"/>
          <p14:tracePt t="161763" x="10645775" y="2065338"/>
          <p14:tracePt t="161768" x="10637838" y="2055813"/>
          <p14:tracePt t="161784" x="10637838" y="2047875"/>
          <p14:tracePt t="161791" x="10628313" y="2039938"/>
          <p14:tracePt t="161808" x="10620375" y="2030413"/>
          <p14:tracePt t="161830" x="10620375" y="2022475"/>
          <p14:tracePt t="161846" x="10612438" y="2022475"/>
          <p14:tracePt t="161864" x="10612438" y="2014538"/>
          <p14:tracePt t="161879" x="10602913" y="2005013"/>
          <p14:tracePt t="161894" x="10594975" y="2005013"/>
          <p14:tracePt t="161908" x="10594975" y="1997075"/>
          <p14:tracePt t="161971" x="10585450" y="1997075"/>
          <p14:tracePt t="161986" x="10577513" y="1979613"/>
          <p14:tracePt t="161993" x="10569575" y="1979613"/>
          <p14:tracePt t="162002" x="10569575" y="1971675"/>
          <p14:tracePt t="162009" x="10560050" y="1971675"/>
          <p14:tracePt t="162031" x="10552113" y="1971675"/>
          <p14:tracePt t="162089" x="10552113" y="1963738"/>
          <p14:tracePt t="162102" x="10544175" y="1963738"/>
          <p14:tracePt t="162126" x="10534650" y="1963738"/>
          <p14:tracePt t="162133" x="10518775" y="1954213"/>
          <p14:tracePt t="162141" x="10501313" y="1954213"/>
          <p14:tracePt t="162150" x="10475913" y="1954213"/>
          <p14:tracePt t="162157" x="10450513" y="1954213"/>
          <p14:tracePt t="162163" x="10433050" y="1954213"/>
          <p14:tracePt t="162173" x="10407650" y="1954213"/>
          <p14:tracePt t="162180" x="10390188" y="1954213"/>
          <p14:tracePt t="162189" x="10382250" y="1954213"/>
          <p14:tracePt t="162196" x="10374313" y="1954213"/>
          <p14:tracePt t="162203" x="10364788" y="1954213"/>
          <p14:tracePt t="162229" x="10356850" y="1954213"/>
          <p14:tracePt t="162266" x="10348913" y="1954213"/>
          <p14:tracePt t="162289" x="10339388" y="1954213"/>
          <p14:tracePt t="162321" x="10331450" y="1954213"/>
          <p14:tracePt t="162328" x="10323513" y="1954213"/>
          <p14:tracePt t="162345" x="10313988" y="1963738"/>
          <p14:tracePt t="162365" x="10306050" y="1971675"/>
          <p14:tracePt t="162373" x="10298113" y="1989138"/>
          <p14:tracePt t="162381" x="10288588" y="2005013"/>
          <p14:tracePt t="162389" x="10288588" y="2022475"/>
          <p14:tracePt t="162397" x="10280650" y="2047875"/>
          <p14:tracePt t="162405" x="10280650" y="2065338"/>
          <p14:tracePt t="162423" x="10280650" y="2082800"/>
          <p14:tracePt t="162429" x="10280650" y="2090738"/>
          <p14:tracePt t="162437" x="10280650" y="2098675"/>
          <p14:tracePt t="162446" x="10280650" y="2116138"/>
          <p14:tracePt t="162452" x="10288588" y="2124075"/>
          <p14:tracePt t="162460" x="10288588" y="2133600"/>
          <p14:tracePt t="162467" x="10298113" y="2149475"/>
          <p14:tracePt t="162483" x="10306050" y="2166938"/>
          <p14:tracePt t="162490" x="10306050" y="2174875"/>
          <p14:tracePt t="162506" x="10306050" y="2184400"/>
          <p14:tracePt t="162513" x="10306050" y="2192338"/>
          <p14:tracePt t="162529" x="10313988" y="2192338"/>
          <p14:tracePt t="162538" x="10313988" y="2200275"/>
          <p14:tracePt t="162546" x="10313988" y="2209800"/>
          <p14:tracePt t="162555" x="10323513" y="2217738"/>
          <p14:tracePt t="162567" x="10323513" y="2227263"/>
          <p14:tracePt t="162607" x="10331450" y="2227263"/>
          <p14:tracePt t="162615" x="10339388" y="2235200"/>
          <p14:tracePt t="162631" x="10348913" y="2235200"/>
          <p14:tracePt t="162638" x="10374313" y="2243138"/>
          <p14:tracePt t="162645" x="10399713" y="2243138"/>
          <p14:tracePt t="162655" x="10442575" y="2252663"/>
          <p14:tracePt t="162662" x="10475913" y="2252663"/>
          <p14:tracePt t="162671" x="10501313" y="2252663"/>
          <p14:tracePt t="162679" x="10526713" y="2252663"/>
          <p14:tracePt t="162686" x="10544175" y="2252663"/>
          <p14:tracePt t="162692" x="10552113" y="2252663"/>
          <p14:tracePt t="162699" x="10560050" y="2252663"/>
          <p14:tracePt t="162741" x="10569575" y="2252663"/>
          <p14:tracePt t="162786" x="10577513" y="2252663"/>
          <p14:tracePt t="162795" x="10585450" y="2243138"/>
          <p14:tracePt t="162824" x="10585450" y="2235200"/>
          <p14:tracePt t="162831" x="10594975" y="2235200"/>
          <p14:tracePt t="162840" x="10594975" y="2227263"/>
          <p14:tracePt t="162850" x="10594975" y="2217738"/>
          <p14:tracePt t="162863" x="10594975" y="2209800"/>
          <p14:tracePt t="162873" x="10602913" y="2192338"/>
          <p14:tracePt t="162880" x="10612438" y="2184400"/>
          <p14:tracePt t="162886" x="10612438" y="2166938"/>
          <p14:tracePt t="162895" x="10612438" y="2141538"/>
          <p14:tracePt t="162901" x="10612438" y="2133600"/>
          <p14:tracePt t="162911" x="10612438" y="2116138"/>
          <p14:tracePt t="162917" x="10612438" y="2108200"/>
          <p14:tracePt t="162925" x="10612438" y="2098675"/>
          <p14:tracePt t="162934" x="10612438" y="2073275"/>
          <p14:tracePt t="162956" x="10612438" y="2065338"/>
          <p14:tracePt t="162963" x="10612438" y="2055813"/>
          <p14:tracePt t="162980" x="10612438" y="2047875"/>
          <p14:tracePt t="162995" x="10602913" y="2039938"/>
          <p14:tracePt t="163017" x="10602913" y="2030413"/>
          <p14:tracePt t="163095" x="10594975" y="2030413"/>
          <p14:tracePt t="163121" x="10585450" y="2022475"/>
          <p14:tracePt t="163128" x="10585450" y="2014538"/>
          <p14:tracePt t="163135" x="10569575" y="2014538"/>
          <p14:tracePt t="163142" x="10544175" y="2005013"/>
          <p14:tracePt t="163150" x="10534650" y="1997075"/>
          <p14:tracePt t="163158" x="10501313" y="1989138"/>
          <p14:tracePt t="163165" x="10467975" y="1989138"/>
          <p14:tracePt t="163174" x="10433050" y="1979613"/>
          <p14:tracePt t="163182" x="10399713" y="1979613"/>
          <p14:tracePt t="163190" x="10374313" y="1979613"/>
          <p14:tracePt t="163197" x="10339388" y="1979613"/>
          <p14:tracePt t="163205" x="10323513" y="1979613"/>
          <p14:tracePt t="163227" x="10298113" y="1979613"/>
          <p14:tracePt t="163545" x="10280650" y="1979613"/>
          <p14:tracePt t="163555" x="10245725" y="1954213"/>
          <p14:tracePt t="163561" x="10194925" y="1920875"/>
          <p14:tracePt t="163570" x="10118725" y="1878013"/>
          <p14:tracePt t="163578" x="10042525" y="1835150"/>
          <p14:tracePt t="163585" x="9948863" y="1776413"/>
          <p14:tracePt t="163594" x="9829800" y="1716088"/>
          <p14:tracePt t="163601" x="9728200" y="1649413"/>
          <p14:tracePt t="163607" x="9617075" y="1606550"/>
          <p14:tracePt t="163616" x="9532938" y="1546225"/>
          <p14:tracePt t="163623" x="9456738" y="1504950"/>
          <p14:tracePt t="163632" x="9388475" y="1462088"/>
          <p14:tracePt t="163640" x="9328150" y="1419225"/>
          <p14:tracePt t="163648" x="9261475" y="1360488"/>
          <p14:tracePt t="163656" x="9193213" y="1292225"/>
          <p14:tracePt t="163663" x="9099550" y="1241425"/>
          <p14:tracePt t="163673" x="8997950" y="1163638"/>
          <p14:tracePt t="163677" x="8861425" y="1096963"/>
          <p14:tracePt t="163686" x="8724900" y="1019175"/>
          <p14:tracePt t="163695" x="8580438" y="925513"/>
          <p14:tracePt t="163701" x="8462963" y="841375"/>
          <p14:tracePt t="163711" x="8343900" y="765175"/>
          <p14:tracePt t="163717" x="8250238" y="688975"/>
          <p14:tracePt t="163729" x="8131175" y="620713"/>
          <p14:tracePt t="163733" x="8080375" y="577850"/>
          <p14:tracePt t="163739" x="8062913" y="560388"/>
          <p14:tracePt t="163747" x="8062913" y="552450"/>
          <p14:tracePt t="163755" x="8054975" y="552450"/>
          <p14:tracePt t="163763" x="8045450" y="544513"/>
          <p14:tracePt t="163773" x="8045450" y="534988"/>
          <p14:tracePt t="163789" x="8037513" y="527050"/>
          <p14:tracePt t="163796" x="8037513" y="509588"/>
          <p14:tracePt t="163805" x="8029575" y="501650"/>
          <p14:tracePt t="163812" x="8020050" y="484188"/>
          <p14:tracePt t="164284" x="8070850" y="484188"/>
          <p14:tracePt t="164291" x="8174038" y="611188"/>
          <p14:tracePt t="164300" x="8291513" y="739775"/>
          <p14:tracePt t="164308" x="8420100" y="892175"/>
          <p14:tracePt t="164316" x="8572500" y="1079500"/>
          <p14:tracePt t="164323" x="8699500" y="1231900"/>
          <p14:tracePt t="164329" x="8828088" y="1411288"/>
          <p14:tracePt t="164338" x="8955088" y="1571625"/>
          <p14:tracePt t="164346" x="9064625" y="1716088"/>
          <p14:tracePt t="164354" x="9132888" y="1835150"/>
          <p14:tracePt t="164361" x="9193213" y="1938338"/>
          <p14:tracePt t="164372" x="9236075" y="2014538"/>
          <p14:tracePt t="164378" x="9269413" y="2082800"/>
          <p14:tracePt t="164385" x="9269413" y="2090738"/>
          <p14:tracePt t="164393" x="9277350" y="2090738"/>
          <p14:tracePt t="164408" x="9277350" y="2108200"/>
          <p14:tracePt t="164415" x="9286875" y="2108200"/>
          <p14:tracePt t="164423" x="9286875" y="2124075"/>
          <p14:tracePt t="164440" x="9286875" y="2133600"/>
          <p14:tracePt t="164493" x="9294813" y="2159000"/>
          <p14:tracePt t="164500" x="9302750" y="2184400"/>
          <p14:tracePt t="164508" x="9312275" y="2227263"/>
          <p14:tracePt t="164516" x="9328150" y="2278063"/>
          <p14:tracePt t="164525" x="9353550" y="2344738"/>
          <p14:tracePt t="164530" x="9396413" y="2422525"/>
          <p14:tracePt t="164539" x="9439275" y="2516188"/>
          <p14:tracePt t="164546" x="9490075" y="2608263"/>
          <p14:tracePt t="164555" x="9540875" y="2686050"/>
          <p14:tracePt t="164563" x="9558338" y="2736850"/>
          <p14:tracePt t="164571" x="9575800" y="2752725"/>
          <p14:tracePt t="164579" x="9583738" y="2762250"/>
          <p14:tracePt t="164609" x="9591675" y="2762250"/>
          <p14:tracePt t="164617" x="9591675" y="2770188"/>
          <p14:tracePt t="164627" x="9601200" y="2770188"/>
          <p14:tracePt t="164643" x="9609138" y="2778125"/>
          <p14:tracePt t="164649" x="9626600" y="2795588"/>
          <p14:tracePt t="164663" x="9642475" y="2805113"/>
          <p14:tracePt t="164672" x="9659938" y="2813050"/>
          <p14:tracePt t="164679" x="9659938" y="2820988"/>
          <p14:tracePt t="164688" x="9667875" y="2820988"/>
          <p14:tracePt t="164721" x="9677400" y="2820988"/>
          <p14:tracePt t="164789" x="9685338" y="2830513"/>
          <p14:tracePt t="164795" x="9702800" y="2838450"/>
          <p14:tracePt t="164804" x="9702800" y="2855913"/>
          <p14:tracePt t="164811" x="9710738" y="2863850"/>
          <p14:tracePt t="164820" x="9710738" y="2881313"/>
          <p14:tracePt t="164828" x="9710738" y="2897188"/>
          <p14:tracePt t="164836" x="9710738" y="2906713"/>
          <p14:tracePt t="164843" x="9710738" y="2922588"/>
          <p14:tracePt t="164852" x="9710738" y="2932113"/>
          <p14:tracePt t="164860" x="9710738" y="2940050"/>
          <p14:tracePt t="164865" x="9702800" y="2957513"/>
          <p14:tracePt t="164874" x="9702800" y="2965450"/>
          <p14:tracePt t="164881" x="9694863" y="2974975"/>
          <p14:tracePt t="164889" x="9694863" y="2982913"/>
          <p14:tracePt t="164913" x="9694863" y="2990850"/>
          <p14:tracePt t="164936" x="9694863" y="3000375"/>
          <p14:tracePt t="164959" x="9694863" y="3008313"/>
          <p14:tracePt t="165005" x="9685338" y="3016250"/>
          <p14:tracePt t="165021" x="9667875" y="3016250"/>
          <p14:tracePt t="165029" x="9652000" y="3016250"/>
          <p14:tracePt t="165037" x="9626600" y="3016250"/>
          <p14:tracePt t="165045" x="9583738" y="3016250"/>
          <p14:tracePt t="165051" x="9550400" y="3008313"/>
          <p14:tracePt t="165060" x="9507538" y="3000375"/>
          <p14:tracePt t="165067" x="9447213" y="2990850"/>
          <p14:tracePt t="165076" x="9353550" y="2982913"/>
          <p14:tracePt t="165083" x="9244013" y="2965450"/>
          <p14:tracePt t="165093" x="9124950" y="2949575"/>
          <p14:tracePt t="165099" x="8997950" y="2932113"/>
          <p14:tracePt t="165107" x="8904288" y="2922588"/>
          <p14:tracePt t="165116" x="8843963" y="2914650"/>
          <p14:tracePt t="165123" x="8828088" y="2906713"/>
          <p14:tracePt t="165129" x="8818563" y="2906713"/>
          <p14:tracePt t="165138" x="8818563" y="2897188"/>
          <p14:tracePt t="165147" x="8818563" y="2889250"/>
          <p14:tracePt t="165154" x="8843963" y="2846388"/>
          <p14:tracePt t="165161" x="8894763" y="2830513"/>
          <p14:tracePt t="165171" x="8972550" y="2813050"/>
          <p14:tracePt t="165178" x="9074150" y="2787650"/>
          <p14:tracePt t="165183" x="9201150" y="2762250"/>
          <p14:tracePt t="165192" x="9328150" y="2727325"/>
          <p14:tracePt t="165199" x="9472613" y="2701925"/>
          <p14:tracePt t="165211" x="9634538" y="2676525"/>
          <p14:tracePt t="165215" x="9771063" y="2660650"/>
          <p14:tracePt t="165223" x="9931400" y="2643188"/>
          <p14:tracePt t="165231" x="10067925" y="2643188"/>
          <p14:tracePt t="165240" x="10194925" y="2643188"/>
          <p14:tracePt t="165248" x="10298113" y="2643188"/>
          <p14:tracePt t="165254" x="10382250" y="2643188"/>
          <p14:tracePt t="165261" x="10442575" y="2643188"/>
          <p14:tracePt t="165270" x="10483850" y="2643188"/>
          <p14:tracePt t="165277" x="10509250" y="2643188"/>
          <p14:tracePt t="165286" x="10518775" y="2643188"/>
          <p14:tracePt t="165293" x="10526713" y="2643188"/>
          <p14:tracePt t="165310" x="10534650" y="2633663"/>
          <p14:tracePt t="165317" x="10534650" y="2600325"/>
          <p14:tracePt t="165324" x="10534650" y="2582863"/>
          <p14:tracePt t="165331" x="10552113" y="2557463"/>
          <p14:tracePt t="165339" x="10560050" y="2532063"/>
          <p14:tracePt t="165347" x="10569575" y="2506663"/>
          <p14:tracePt t="165356" x="10585450" y="2489200"/>
          <p14:tracePt t="165365" x="10594975" y="2481263"/>
          <p14:tracePt t="165373" x="10602913" y="2463800"/>
          <p14:tracePt t="165394" x="10602913" y="2447925"/>
          <p14:tracePt t="165401" x="10594975" y="2438400"/>
          <p14:tracePt t="165409" x="10585450" y="2430463"/>
          <p14:tracePt t="165417" x="10560050" y="2430463"/>
          <p14:tracePt t="165425" x="10552113" y="2422525"/>
          <p14:tracePt t="165433" x="10518775" y="2413000"/>
          <p14:tracePt t="165442" x="10509250" y="2405063"/>
          <p14:tracePt t="165447" x="10483850" y="2397125"/>
          <p14:tracePt t="165455" x="10450513" y="2387600"/>
          <p14:tracePt t="165463" x="10415588" y="2387600"/>
          <p14:tracePt t="165471" x="10382250" y="2379663"/>
          <p14:tracePt t="165480" x="10339388" y="2379663"/>
          <p14:tracePt t="165489" x="10313988" y="2379663"/>
          <p14:tracePt t="165495" x="10280650" y="2379663"/>
          <p14:tracePt t="165505" x="10263188" y="2379663"/>
          <p14:tracePt t="165509" x="10255250" y="2379663"/>
          <p14:tracePt t="165517" x="10237788" y="2379663"/>
          <p14:tracePt t="165526" x="10229850" y="2379663"/>
          <p14:tracePt t="165534" x="10220325" y="2379663"/>
          <p14:tracePt t="165542" x="10212388" y="2379663"/>
          <p14:tracePt t="165549" x="10204450" y="2379663"/>
          <p14:tracePt t="165559" x="10179050" y="2379663"/>
          <p14:tracePt t="165565" x="10136188" y="2397125"/>
          <p14:tracePt t="165573" x="10034588" y="2422525"/>
          <p14:tracePt t="165580" x="9956800" y="2438400"/>
          <p14:tracePt t="165588" x="9880600" y="2455863"/>
          <p14:tracePt t="165595" x="9796463" y="2463800"/>
          <p14:tracePt t="165605" x="9720263" y="2473325"/>
          <p14:tracePt t="165611" x="9677400" y="2473325"/>
          <p14:tracePt t="165621" x="9634538" y="2473325"/>
          <p14:tracePt t="165627" x="9609138" y="2473325"/>
          <p14:tracePt t="165636" x="9601200" y="2473325"/>
          <p14:tracePt t="165642" x="9591675" y="2473325"/>
          <p14:tracePt t="165691" x="9583738" y="2473325"/>
          <p14:tracePt t="165727" x="9575800" y="2463800"/>
          <p14:tracePt t="165735" x="9566275" y="2463800"/>
          <p14:tracePt t="165743" x="9566275" y="2455863"/>
          <p14:tracePt t="165751" x="9558338" y="2447925"/>
          <p14:tracePt t="165844" x="9550400" y="2438400"/>
          <p14:tracePt t="165852" x="9540875" y="2430463"/>
          <p14:tracePt t="165859" x="9540875" y="2422525"/>
          <p14:tracePt t="165867" x="9540875" y="2413000"/>
          <p14:tracePt t="165876" x="9532938" y="2405063"/>
          <p14:tracePt t="165892" x="9523413" y="2405063"/>
          <p14:tracePt t="165922" x="9523413" y="2397125"/>
          <p14:tracePt t="165929" x="9515475" y="2397125"/>
          <p14:tracePt t="165938" x="9515475" y="2387600"/>
          <p14:tracePt t="165954" x="9507538" y="2379663"/>
          <p14:tracePt t="165971" x="9498013" y="2379663"/>
          <p14:tracePt t="166000" x="9490075" y="2379663"/>
          <p14:tracePt t="166015" x="9482138" y="2379663"/>
          <p14:tracePt t="166025" x="9472613" y="2379663"/>
          <p14:tracePt t="166038" x="9456738" y="2379663"/>
          <p14:tracePt t="166045" x="9447213" y="2379663"/>
          <p14:tracePt t="166054" x="9431338" y="2379663"/>
          <p14:tracePt t="166061" x="9405938" y="2379663"/>
          <p14:tracePt t="166072" x="9388475" y="2379663"/>
          <p14:tracePt t="166077" x="9363075" y="2379663"/>
          <p14:tracePt t="166085" x="9345613" y="2379663"/>
          <p14:tracePt t="166093" x="9337675" y="2379663"/>
          <p14:tracePt t="166101" x="9312275" y="2379663"/>
          <p14:tracePt t="166109" x="9302750" y="2379663"/>
          <p14:tracePt t="166132" x="9294813" y="2379663"/>
          <p14:tracePt t="166140" x="9286875" y="2379663"/>
          <p14:tracePt t="166147" x="9261475" y="2379663"/>
          <p14:tracePt t="166156" x="9236075" y="2379663"/>
          <p14:tracePt t="166164" x="9226550" y="2379663"/>
          <p14:tracePt t="166173" x="9201150" y="2379663"/>
          <p14:tracePt t="166177" x="9175750" y="2379663"/>
          <p14:tracePt t="166186" x="9167813" y="2379663"/>
          <p14:tracePt t="166208" x="9158288" y="2379663"/>
          <p14:tracePt t="166296" x="9158288" y="2397125"/>
          <p14:tracePt t="166301" x="9158288" y="2422525"/>
          <p14:tracePt t="166309" x="9158288" y="2438400"/>
          <p14:tracePt t="166317" x="9167813" y="2463800"/>
          <p14:tracePt t="166326" x="9167813" y="2481263"/>
          <p14:tracePt t="166334" x="9175750" y="2489200"/>
          <p14:tracePt t="166344" x="9175750" y="2506663"/>
          <p14:tracePt t="166350" x="9175750" y="2524125"/>
          <p14:tracePt t="166359" x="9183688" y="2541588"/>
          <p14:tracePt t="166365" x="9183688" y="2566988"/>
          <p14:tracePt t="166372" x="9193213" y="2582863"/>
          <p14:tracePt t="166379" x="9201150" y="2600325"/>
          <p14:tracePt t="166390" x="9201150" y="2617788"/>
          <p14:tracePt t="166396" x="9209088" y="2643188"/>
          <p14:tracePt t="166404" x="9209088" y="2651125"/>
          <p14:tracePt t="166411" x="9209088" y="2660650"/>
          <p14:tracePt t="166421" x="9218613" y="2668588"/>
          <p14:tracePt t="166427" x="9226550" y="2676525"/>
          <p14:tracePt t="166434" x="9226550" y="2686050"/>
          <p14:tracePt t="166449" x="9226550" y="2693988"/>
          <p14:tracePt t="166460" x="9236075" y="2693988"/>
          <p14:tracePt t="166476" x="9251950" y="2711450"/>
          <p14:tracePt t="166482" x="9251950" y="2719388"/>
          <p14:tracePt t="166490" x="9269413" y="2727325"/>
          <p14:tracePt t="166497" x="9294813" y="2727325"/>
          <p14:tracePt t="166504" x="9312275" y="2736850"/>
          <p14:tracePt t="166511" x="9345613" y="2736850"/>
          <p14:tracePt t="166519" x="9388475" y="2736850"/>
          <p14:tracePt t="166527" x="9447213" y="2736850"/>
          <p14:tracePt t="166537" x="9490075" y="2736850"/>
          <p14:tracePt t="166543" x="9550400" y="2736850"/>
          <p14:tracePt t="166552" x="9601200" y="2727325"/>
          <p14:tracePt t="166559" x="9626600" y="2727325"/>
          <p14:tracePt t="166565" x="9667875" y="2727325"/>
          <p14:tracePt t="166575" x="9720263" y="2719388"/>
          <p14:tracePt t="166582" x="9728200" y="2719388"/>
          <p14:tracePt t="166592" x="9745663" y="2719388"/>
          <p14:tracePt t="166597" x="9753600" y="2719388"/>
          <p14:tracePt t="166714" x="9753600" y="2711450"/>
          <p14:tracePt t="166738" x="9753600" y="2701925"/>
          <p14:tracePt t="166746" x="9753600" y="2676525"/>
          <p14:tracePt t="166756" x="9753600" y="2643188"/>
          <p14:tracePt t="166762" x="9745663" y="2617788"/>
          <p14:tracePt t="166768" x="9745663" y="2582863"/>
          <p14:tracePt t="166776" x="9736138" y="2549525"/>
          <p14:tracePt t="166783" x="9728200" y="2506663"/>
          <p14:tracePt t="166792" x="9720263" y="2473325"/>
          <p14:tracePt t="166800" x="9720263" y="2438400"/>
          <p14:tracePt t="166808" x="9710738" y="2405063"/>
          <p14:tracePt t="166815" x="9702800" y="2371725"/>
          <p14:tracePt t="166824" x="9702800" y="2354263"/>
          <p14:tracePt t="166831" x="9694863" y="2328863"/>
          <p14:tracePt t="166838" x="9694863" y="2311400"/>
          <p14:tracePt t="166845" x="9685338" y="2293938"/>
          <p14:tracePt t="166853" x="9685338" y="2278063"/>
          <p14:tracePt t="166862" x="9677400" y="2252663"/>
          <p14:tracePt t="166872" x="9677400" y="2243138"/>
          <p14:tracePt t="166877" x="9677400" y="2235200"/>
          <p14:tracePt t="166895" x="9677400" y="2227263"/>
          <p14:tracePt t="167080" x="9667875" y="2227263"/>
          <p14:tracePt t="167093" x="9659938" y="2227263"/>
          <p14:tracePt t="167102" x="9634538" y="2217738"/>
          <p14:tracePt t="167109" x="9609138" y="2209800"/>
          <p14:tracePt t="167117" x="9591675" y="2200275"/>
          <p14:tracePt t="167127" x="9575800" y="2200275"/>
          <p14:tracePt t="167133" x="9566275" y="2200275"/>
          <p14:tracePt t="167157" x="9558338" y="2200275"/>
          <p14:tracePt t="167189" x="9540875" y="2200275"/>
          <p14:tracePt t="167205" x="9532938" y="2200275"/>
          <p14:tracePt t="167221" x="9523413" y="2200275"/>
          <p14:tracePt t="167227" x="9515475" y="2200275"/>
          <p14:tracePt t="167257" x="9507538" y="2200275"/>
          <p14:tracePt t="167274" x="9498013" y="2200275"/>
          <p14:tracePt t="167296" x="9490075" y="2200275"/>
          <p14:tracePt t="167304" x="9482138" y="2200275"/>
          <p14:tracePt t="167321" x="9472613" y="2200275"/>
          <p14:tracePt t="167337" x="9464675" y="2200275"/>
          <p14:tracePt t="167351" x="9456738" y="2200275"/>
          <p14:tracePt t="167365" x="9447213" y="2200275"/>
          <p14:tracePt t="167374" x="9439275" y="2200275"/>
          <p14:tracePt t="167381" x="9431338" y="2200275"/>
          <p14:tracePt t="167397" x="9421813" y="2200275"/>
          <p14:tracePt t="167408" x="9413875" y="2200275"/>
          <p14:tracePt t="167490" x="9405938" y="2200275"/>
          <p14:tracePt t="167507" x="9388475" y="2200275"/>
          <p14:tracePt t="167530" x="9380538" y="2200275"/>
          <p14:tracePt t="167546" x="9371013" y="2200275"/>
          <p14:tracePt t="167559" x="9363075" y="2200275"/>
          <p14:tracePt t="167592" x="9353550" y="2200275"/>
          <p14:tracePt t="167599" x="9345613" y="2200275"/>
          <p14:tracePt t="167615" x="9328150" y="2200275"/>
          <p14:tracePt t="167622" x="9320213" y="2200275"/>
          <p14:tracePt t="167639" x="9302750" y="2200275"/>
          <p14:tracePt t="167645" x="9294813" y="2200275"/>
          <p14:tracePt t="167661" x="9286875" y="2200275"/>
          <p14:tracePt t="167671" x="9277350" y="2200275"/>
          <p14:tracePt t="167691" x="9261475" y="2200275"/>
          <p14:tracePt t="167699" x="9251950" y="2209800"/>
          <p14:tracePt t="167708" x="9244013" y="2209800"/>
          <p14:tracePt t="167724" x="9236075" y="2209800"/>
          <p14:tracePt t="167770" x="9226550" y="2209800"/>
          <p14:tracePt t="167778" x="9226550" y="2217738"/>
          <p14:tracePt t="167802" x="9218613" y="2227263"/>
          <p14:tracePt t="167816" x="9218613" y="2235200"/>
          <p14:tracePt t="167823" x="9218613" y="2252663"/>
          <p14:tracePt t="167831" x="9218613" y="2278063"/>
          <p14:tracePt t="167841" x="9218613" y="2286000"/>
          <p14:tracePt t="167847" x="9218613" y="2303463"/>
          <p14:tracePt t="167858" x="9218613" y="2336800"/>
          <p14:tracePt t="167864" x="9218613" y="2344738"/>
          <p14:tracePt t="167871" x="9218613" y="2362200"/>
          <p14:tracePt t="167877" x="9218613" y="2379663"/>
          <p14:tracePt t="167887" x="9218613" y="2405063"/>
          <p14:tracePt t="167893" x="9218613" y="2430463"/>
          <p14:tracePt t="167901" x="9218613" y="2438400"/>
          <p14:tracePt t="167910" x="9218613" y="2463800"/>
          <p14:tracePt t="167917" x="9218613" y="2489200"/>
          <p14:tracePt t="167925" x="9218613" y="2506663"/>
          <p14:tracePt t="167933" x="9218613" y="2524125"/>
          <p14:tracePt t="167941" x="9218613" y="2541588"/>
          <p14:tracePt t="167950" x="9218613" y="2549525"/>
          <p14:tracePt t="167957" x="9218613" y="2557463"/>
          <p14:tracePt t="167964" x="9218613" y="2574925"/>
          <p14:tracePt t="167979" x="9226550" y="2592388"/>
          <p14:tracePt t="167989" x="9226550" y="2600325"/>
          <p14:tracePt t="167995" x="9226550" y="2617788"/>
          <p14:tracePt t="168005" x="9226550" y="2633663"/>
          <p14:tracePt t="168018" x="9226550" y="2643188"/>
          <p14:tracePt t="168025" x="9226550" y="2651125"/>
          <p14:tracePt t="168408" x="9236075" y="2651125"/>
          <p14:tracePt t="168413" x="9244013" y="2660650"/>
          <p14:tracePt t="168423" x="9251950" y="2668588"/>
          <p14:tracePt t="168430" x="9261475" y="2676525"/>
          <p14:tracePt t="168440" x="9286875" y="2686050"/>
          <p14:tracePt t="168445" x="9294813" y="2686050"/>
          <p14:tracePt t="168454" x="9312275" y="2693988"/>
          <p14:tracePt t="168461" x="9328150" y="2693988"/>
          <p14:tracePt t="168471" x="9328150" y="2701925"/>
          <p14:tracePt t="168476" x="9337675" y="2711450"/>
          <p14:tracePt t="168523" x="9345613" y="2711450"/>
          <p14:tracePt t="168561" x="9353550" y="2711450"/>
          <p14:tracePt t="168571" x="9371013" y="2711450"/>
          <p14:tracePt t="168586" x="9388475" y="2711450"/>
          <p14:tracePt t="168594" x="9396413" y="2711450"/>
          <p14:tracePt t="168607" x="9405938" y="2711450"/>
          <p14:tracePt t="168623" x="9413875" y="2711450"/>
          <p14:tracePt t="168647" x="9421813" y="2711450"/>
          <p14:tracePt t="168656" x="9439275" y="2711450"/>
          <p14:tracePt t="168663" x="9447213" y="2711450"/>
          <p14:tracePt t="168674" x="9464675" y="2711450"/>
          <p14:tracePt t="168678" x="9472613" y="2711450"/>
          <p14:tracePt t="168685" x="9482138" y="2711450"/>
          <p14:tracePt t="168693" x="9498013" y="2711450"/>
          <p14:tracePt t="168709" x="9507538" y="2711450"/>
          <p14:tracePt t="168717" x="9515475" y="2711450"/>
          <p14:tracePt t="168748" x="9523413" y="2711450"/>
          <p14:tracePt t="168772" x="9532938" y="2711450"/>
          <p14:tracePt t="168779" x="9540875" y="2711450"/>
          <p14:tracePt t="169130" x="9540875" y="2701925"/>
          <p14:tracePt t="169143" x="9540875" y="2693988"/>
          <p14:tracePt t="169160" x="9540875" y="2686050"/>
          <p14:tracePt t="169167" x="9540875" y="2676525"/>
          <p14:tracePt t="169191" x="9540875" y="2668588"/>
          <p14:tracePt t="169200" x="9540875" y="2660650"/>
          <p14:tracePt t="169223" x="9540875" y="2651125"/>
          <p14:tracePt t="169255" x="9540875" y="2643188"/>
          <p14:tracePt t="169267" x="9540875" y="2633663"/>
          <p14:tracePt t="169275" x="9540875" y="2625725"/>
          <p14:tracePt t="169283" x="9540875" y="2617788"/>
          <p14:tracePt t="169291" x="9540875" y="2608263"/>
          <p14:tracePt t="169300" x="9540875" y="2600325"/>
          <p14:tracePt t="169307" x="9540875" y="2582863"/>
          <p14:tracePt t="169315" x="9540875" y="2574925"/>
          <p14:tracePt t="169323" x="9540875" y="2557463"/>
          <p14:tracePt t="169330" x="9540875" y="2549525"/>
          <p14:tracePt t="169340" x="9540875" y="2532063"/>
          <p14:tracePt t="169346" x="9540875" y="2516188"/>
          <p14:tracePt t="169362" x="9540875" y="2506663"/>
          <p14:tracePt t="169378" x="9540875" y="2498725"/>
          <p14:tracePt t="169399" x="9540875" y="2489200"/>
          <p14:tracePt t="169407" x="9540875" y="2473325"/>
          <p14:tracePt t="169424" x="9540875" y="2455863"/>
          <p14:tracePt t="169431" x="9540875" y="2438400"/>
          <p14:tracePt t="169440" x="9540875" y="2430463"/>
          <p14:tracePt t="169447" x="9540875" y="2422525"/>
          <p14:tracePt t="169456" x="9540875" y="2413000"/>
          <p14:tracePt t="169461" x="9540875" y="2405063"/>
          <p14:tracePt t="169477" x="9540875" y="2397125"/>
          <p14:tracePt t="169579" x="9540875" y="2379663"/>
          <p14:tracePt t="169589" x="9540875" y="2371725"/>
          <p14:tracePt t="169601" x="9540875" y="2362200"/>
          <p14:tracePt t="169610" x="9540875" y="2354263"/>
          <p14:tracePt t="169617" x="9540875" y="2344738"/>
          <p14:tracePt t="169734" x="9532938" y="2344738"/>
          <p14:tracePt t="169749" x="9515475" y="2344738"/>
          <p14:tracePt t="169757" x="9507538" y="2344738"/>
          <p14:tracePt t="169765" x="9498013" y="2344738"/>
          <p14:tracePt t="169773" x="9482138" y="2344738"/>
          <p14:tracePt t="169781" x="9439275" y="2336800"/>
          <p14:tracePt t="169790" x="9413875" y="2336800"/>
          <p14:tracePt t="169796" x="9388475" y="2328863"/>
          <p14:tracePt t="169805" x="9353550" y="2328863"/>
          <p14:tracePt t="169812" x="9328150" y="2319338"/>
          <p14:tracePt t="169822" x="9302750" y="2319338"/>
          <p14:tracePt t="169827" x="9294813" y="2319338"/>
          <p14:tracePt t="169839" x="9277350" y="2319338"/>
          <p14:tracePt t="169873" x="9269413" y="2319338"/>
          <p14:tracePt t="170067" x="9261475" y="2319338"/>
          <p14:tracePt t="170075" x="9251950" y="2319338"/>
          <p14:tracePt t="170107" x="9244013" y="2319338"/>
          <p14:tracePt t="170115" x="9244013" y="2328863"/>
          <p14:tracePt t="170123" x="9236075" y="2328863"/>
          <p14:tracePt t="170145" x="9236075" y="2336800"/>
          <p14:tracePt t="170187" x="9226550" y="2354263"/>
          <p14:tracePt t="170192" x="9226550" y="2379663"/>
          <p14:tracePt t="170200" x="9218613" y="2422525"/>
          <p14:tracePt t="170207" x="9218613" y="2438400"/>
          <p14:tracePt t="170216" x="9218613" y="2455863"/>
          <p14:tracePt t="170223" x="9218613" y="2473325"/>
          <p14:tracePt t="170231" x="9218613" y="2481263"/>
          <p14:tracePt t="170239" x="9218613" y="2498725"/>
          <p14:tracePt t="170247" x="9209088" y="2516188"/>
          <p14:tracePt t="170255" x="9209088" y="2524125"/>
          <p14:tracePt t="170262" x="9209088" y="2549525"/>
          <p14:tracePt t="170272" x="9201150" y="2566988"/>
          <p14:tracePt t="170277" x="9201150" y="2582863"/>
          <p14:tracePt t="170288" x="9201150" y="2600325"/>
          <p14:tracePt t="170294" x="9201150" y="2608263"/>
          <p14:tracePt t="170302" x="9201150" y="2625725"/>
          <p14:tracePt t="170310" x="9201150" y="2643188"/>
          <p14:tracePt t="170373" x="9201150" y="2651125"/>
          <p14:tracePt t="170418" x="9209088" y="2660650"/>
          <p14:tracePt t="170448" x="9218613" y="2660650"/>
          <p14:tracePt t="170472" x="9226550" y="2660650"/>
          <p14:tracePt t="170488" x="9251950" y="2660650"/>
          <p14:tracePt t="170496" x="9286875" y="2660650"/>
          <p14:tracePt t="170506" x="9328150" y="2660650"/>
          <p14:tracePt t="170511" x="9396413" y="2660650"/>
          <p14:tracePt t="170518" x="9456738" y="2660650"/>
          <p14:tracePt t="170525" x="9523413" y="2660650"/>
          <p14:tracePt t="170533" x="9583738" y="2643188"/>
          <p14:tracePt t="170541" x="9617075" y="2633663"/>
          <p14:tracePt t="170549" x="9652000" y="2633663"/>
          <p14:tracePt t="170557" x="9677400" y="2625725"/>
          <p14:tracePt t="170565" x="9685338" y="2625725"/>
          <p14:tracePt t="170839" x="9685338" y="2608263"/>
          <p14:tracePt t="170845" x="9685338" y="2592388"/>
          <p14:tracePt t="170852" x="9685338" y="2574925"/>
          <p14:tracePt t="170860" x="9677400" y="2557463"/>
          <p14:tracePt t="170867" x="9667875" y="2532063"/>
          <p14:tracePt t="170875" x="9667875" y="2524125"/>
          <p14:tracePt t="170883" x="9659938" y="2498725"/>
          <p14:tracePt t="170891" x="9652000" y="2481263"/>
          <p14:tracePt t="170899" x="9652000" y="2463800"/>
          <p14:tracePt t="170908" x="9652000" y="2455863"/>
          <p14:tracePt t="170914" x="9642475" y="2438400"/>
          <p14:tracePt t="170923" x="9642475" y="2430463"/>
          <p14:tracePt t="170929" x="9642475" y="2422525"/>
          <p14:tracePt t="170939" x="9642475" y="2413000"/>
          <p14:tracePt t="170956" x="9642475" y="2405063"/>
          <p14:tracePt t="170971" x="9642475" y="2397125"/>
          <p14:tracePt t="170976" x="9634538" y="2397125"/>
          <p14:tracePt t="171045" x="9626600" y="2397125"/>
          <p14:tracePt t="171054" x="9626600" y="2387600"/>
          <p14:tracePt t="171072" x="9626600" y="2379663"/>
          <p14:tracePt t="171088" x="9617075" y="2371725"/>
          <p14:tracePt t="171101" x="9617075" y="2362200"/>
          <p14:tracePt t="171115" x="9617075" y="2354263"/>
          <p14:tracePt t="171123" x="9617075" y="2344738"/>
          <p14:tracePt t="171131" x="9609138" y="2344738"/>
          <p14:tracePt t="171139" x="9609138" y="2336800"/>
          <p14:tracePt t="171148" x="9601200" y="2328863"/>
          <p14:tracePt t="171165" x="9601200" y="2319338"/>
          <p14:tracePt t="171263" x="9591675" y="2311400"/>
          <p14:tracePt t="171304" x="9591675" y="2303463"/>
          <p14:tracePt t="171458" x="9583738" y="2303463"/>
          <p14:tracePt t="171473" x="9575800" y="2303463"/>
          <p14:tracePt t="171629" x="9566275" y="2303463"/>
          <p14:tracePt t="171653" x="9558338" y="2303463"/>
          <p14:tracePt t="171676" x="9550400" y="2303463"/>
          <p14:tracePt t="171683" x="9540875" y="2303463"/>
          <p14:tracePt t="171692" x="9532938" y="2303463"/>
          <p14:tracePt t="171700" x="9515475" y="2303463"/>
          <p14:tracePt t="171705" x="9498013" y="2303463"/>
          <p14:tracePt t="171713" x="9482138" y="2303463"/>
          <p14:tracePt t="171723" x="9464675" y="2303463"/>
          <p14:tracePt t="171729" x="9439275" y="2293938"/>
          <p14:tracePt t="171740" x="9421813" y="2293938"/>
          <p14:tracePt t="171746" x="9396413" y="2293938"/>
          <p14:tracePt t="171756" x="9380538" y="2293938"/>
          <p14:tracePt t="171769" x="9363075" y="2293938"/>
          <p14:tracePt t="171775" x="9345613" y="2293938"/>
          <p14:tracePt t="171783" x="9337675" y="2293938"/>
          <p14:tracePt t="171791" x="9328150" y="2293938"/>
          <p14:tracePt t="171799" x="9320213" y="2293938"/>
          <p14:tracePt t="172022" x="9312275" y="2293938"/>
          <p14:tracePt t="172034" x="9302750" y="2293938"/>
          <p14:tracePt t="172055" x="9294813" y="2293938"/>
          <p14:tracePt t="172063" x="9286875" y="2293938"/>
          <p14:tracePt t="172073" x="9277350" y="2293938"/>
          <p14:tracePt t="172095" x="9261475" y="2293938"/>
          <p14:tracePt t="172117" x="9251950" y="2293938"/>
          <p14:tracePt t="172125" x="9244013" y="2293938"/>
          <p14:tracePt t="172172" x="9236075" y="2293938"/>
          <p14:tracePt t="172374" x="9226550" y="2293938"/>
          <p14:tracePt t="172381" x="9226550" y="2303463"/>
          <p14:tracePt t="172802" x="9226550" y="2319338"/>
          <p14:tracePt t="172810" x="9218613" y="2336800"/>
          <p14:tracePt t="172820" x="9218613" y="2344738"/>
          <p14:tracePt t="172839" x="9209088" y="2354263"/>
          <p14:tracePt t="172902" x="9209088" y="2362200"/>
          <p14:tracePt t="172920" x="9209088" y="2371725"/>
          <p14:tracePt t="172925" x="9209088" y="2379663"/>
          <p14:tracePt t="172937" x="9209088" y="2387600"/>
          <p14:tracePt t="172942" x="9209088" y="2405063"/>
          <p14:tracePt t="172950" x="9209088" y="2413000"/>
          <p14:tracePt t="172957" x="9209088" y="2422525"/>
          <p14:tracePt t="172964" x="9209088" y="2430463"/>
          <p14:tracePt t="172972" x="9209088" y="2438400"/>
          <p14:tracePt t="172980" x="9209088" y="2455863"/>
          <p14:tracePt t="172989" x="9209088" y="2473325"/>
          <p14:tracePt t="173004" x="9209088" y="2489200"/>
          <p14:tracePt t="173011" x="9209088" y="2506663"/>
          <p14:tracePt t="173021" x="9209088" y="2516188"/>
          <p14:tracePt t="173026" x="9209088" y="2524125"/>
          <p14:tracePt t="173042" x="9209088" y="2532063"/>
          <p14:tracePt t="173081" x="9209088" y="2549525"/>
          <p14:tracePt t="173089" x="9209088" y="2557463"/>
          <p14:tracePt t="173095" x="9209088" y="2566988"/>
          <p14:tracePt t="173104" x="9209088" y="2574925"/>
          <p14:tracePt t="173111" x="9209088" y="2582863"/>
          <p14:tracePt t="173119" x="9209088" y="2592388"/>
          <p14:tracePt t="173136" x="9209088" y="2600325"/>
          <p14:tracePt t="173455" x="9209088" y="2574925"/>
          <p14:tracePt t="173461" x="9124950" y="2455863"/>
          <p14:tracePt t="173470" x="9056688" y="2371725"/>
          <p14:tracePt t="173477" x="8988425" y="2278063"/>
          <p14:tracePt t="173487" x="8904288" y="2192338"/>
          <p14:tracePt t="173491" x="8810625" y="2098675"/>
          <p14:tracePt t="173500" x="8716963" y="1989138"/>
          <p14:tracePt t="173508" x="8632825" y="1878013"/>
          <p14:tracePt t="173515" x="8529638" y="1784350"/>
          <p14:tracePt t="173523" x="8435975" y="1682750"/>
          <p14:tracePt t="173531" x="8351838" y="1563688"/>
          <p14:tracePt t="173540" x="8266113" y="1452563"/>
          <p14:tracePt t="173547" x="8207375" y="1350963"/>
          <p14:tracePt t="173555" x="8164513" y="1274763"/>
          <p14:tracePt t="173561" x="8131175" y="1181100"/>
          <p14:tracePt t="173573" x="8113713" y="1112838"/>
          <p14:tracePt t="173577" x="8096250" y="1036638"/>
          <p14:tracePt t="173586" x="8096250" y="968375"/>
          <p14:tracePt t="173593" x="8088313" y="917575"/>
          <p14:tracePt t="173602" x="8088313" y="858838"/>
          <p14:tracePt t="173609" x="8096250" y="773113"/>
          <p14:tracePt t="173620" x="8113713" y="739775"/>
          <p14:tracePt t="173623" x="8131175" y="704850"/>
          <p14:tracePt t="173631" x="8147050" y="671513"/>
          <p14:tracePt t="173640" x="8156575" y="646113"/>
          <p14:tracePt t="173648" x="8174038" y="611188"/>
          <p14:tracePt t="173656" x="8174038" y="595313"/>
          <p14:tracePt t="173663" x="8181975" y="569913"/>
          <p14:tracePt t="173671" x="8181975" y="544513"/>
          <p14:tracePt t="173681" x="8181975" y="519113"/>
          <p14:tracePt t="173688" x="8181975" y="501650"/>
          <p14:tracePt t="173693" x="8181975" y="484188"/>
          <p14:tracePt t="176311" x="8428038" y="519113"/>
          <p14:tracePt t="176321" x="8435975" y="577850"/>
          <p14:tracePt t="176328" x="8453438" y="654050"/>
          <p14:tracePt t="176335" x="8462963" y="730250"/>
          <p14:tracePt t="176351" x="8504238" y="942975"/>
          <p14:tracePt t="176357" x="8555038" y="1069975"/>
          <p14:tracePt t="176366" x="8605838" y="1223963"/>
          <p14:tracePt t="176373" x="8666163" y="1376363"/>
          <p14:tracePt t="176382" x="8734425" y="1538288"/>
          <p14:tracePt t="176389" x="8818563" y="1700213"/>
          <p14:tracePt t="176395" x="8878888" y="1852613"/>
          <p14:tracePt t="176406" x="8937625" y="1989138"/>
          <p14:tracePt t="176414" x="8997950" y="2108200"/>
          <p14:tracePt t="176424" x="9048750" y="2217738"/>
          <p14:tracePt t="176427" x="9107488" y="2328863"/>
          <p14:tracePt t="176435" x="9167813" y="2455863"/>
          <p14:tracePt t="176443" x="9201150" y="2489200"/>
          <p14:tracePt t="176451" x="9236075" y="2516188"/>
          <p14:tracePt t="176459" x="9269413" y="2532063"/>
          <p14:tracePt t="176467" x="9312275" y="2557463"/>
          <p14:tracePt t="176473" x="9363075" y="2592388"/>
          <p14:tracePt t="176482" x="9396413" y="2625725"/>
          <p14:tracePt t="176490" x="9447213" y="2660650"/>
          <p14:tracePt t="176499" x="9482138" y="2693988"/>
          <p14:tracePt t="176505" x="9523413" y="2736850"/>
          <p14:tracePt t="176515" x="9558338" y="2770188"/>
          <p14:tracePt t="176523" x="9601200" y="2813050"/>
          <p14:tracePt t="176527" x="9642475" y="2846388"/>
          <p14:tracePt t="176535" x="9659938" y="2871788"/>
          <p14:tracePt t="176544" x="9677400" y="2897188"/>
          <p14:tracePt t="176553" x="9694863" y="2914650"/>
          <p14:tracePt t="176559" x="9702800" y="2914650"/>
          <p14:tracePt t="176568" x="9702800" y="2922588"/>
          <p14:tracePt t="176575" x="9702800" y="2932113"/>
          <p14:tracePt t="176630" x="9702800" y="2940050"/>
          <p14:tracePt t="176638" x="9702800" y="2949575"/>
          <p14:tracePt t="176646" x="9702800" y="2974975"/>
          <p14:tracePt t="176655" x="9702800" y="2990850"/>
          <p14:tracePt t="176659" x="9702800" y="3016250"/>
          <p14:tracePt t="176667" x="9694863" y="3041650"/>
          <p14:tracePt t="176676" x="9694863" y="3051175"/>
          <p14:tracePt t="176684" x="9694863" y="3067050"/>
          <p14:tracePt t="176691" x="9685338" y="3084513"/>
          <p14:tracePt t="176699" x="9677400" y="3101975"/>
          <p14:tracePt t="176707" x="9677400" y="3119438"/>
          <p14:tracePt t="176715" x="9677400" y="3135313"/>
          <p14:tracePt t="176723" x="9677400" y="3178175"/>
          <p14:tracePt t="176730" x="9685338" y="3195638"/>
          <p14:tracePt t="176741" x="9702800" y="3211513"/>
          <p14:tracePt t="176745" x="9720263" y="3221038"/>
          <p14:tracePt t="176761" x="9728200" y="3221038"/>
          <p14:tracePt t="176787" x="9736138" y="3221038"/>
          <p14:tracePt t="176799" x="9736138" y="3203575"/>
          <p14:tracePt t="176807" x="9736138" y="3186113"/>
          <p14:tracePt t="176816" x="9736138" y="3178175"/>
          <p14:tracePt t="176823" x="9736138" y="3152775"/>
          <p14:tracePt t="176832" x="9720263" y="3135313"/>
          <p14:tracePt t="176839" x="9710738" y="3109913"/>
          <p14:tracePt t="176852" x="9694863" y="3101975"/>
          <p14:tracePt t="176856" x="9685338" y="3076575"/>
          <p14:tracePt t="176861" x="9626600" y="3025775"/>
          <p14:tracePt t="176871" x="9583738" y="3000375"/>
          <p14:tracePt t="176878" x="9550400" y="2974975"/>
          <p14:tracePt t="176887" x="9523413" y="2957513"/>
          <p14:tracePt t="176894" x="9498013" y="2940050"/>
          <p14:tracePt t="176903" x="9482138" y="2932113"/>
          <p14:tracePt t="176909" x="9464675" y="2914650"/>
          <p14:tracePt t="176917" x="9439275" y="2906713"/>
          <p14:tracePt t="176925" x="9421813" y="2897188"/>
          <p14:tracePt t="176931" x="9413875" y="2897188"/>
          <p14:tracePt t="176939" x="9396413" y="2889250"/>
          <p14:tracePt t="176948" x="9371013" y="2881313"/>
          <p14:tracePt t="176956" x="9353550" y="2871788"/>
          <p14:tracePt t="176965" x="9328150" y="2855913"/>
          <p14:tracePt t="176972" x="9302750" y="2846388"/>
          <p14:tracePt t="176981" x="9269413" y="2830513"/>
          <p14:tracePt t="176989" x="9244013" y="2820988"/>
          <p14:tracePt t="176993" x="9236075" y="2813050"/>
          <p14:tracePt t="177001" x="9226550" y="2813050"/>
          <p14:tracePt t="177017" x="9218613" y="2813050"/>
          <p14:tracePt t="177120" x="9218613" y="2805113"/>
          <p14:tracePt t="177126" x="9236075" y="2805113"/>
          <p14:tracePt t="177133" x="9269413" y="2805113"/>
          <p14:tracePt t="177141" x="9312275" y="2805113"/>
          <p14:tracePt t="177149" x="9380538" y="2805113"/>
          <p14:tracePt t="177157" x="9431338" y="2805113"/>
          <p14:tracePt t="177165" x="9456738" y="2805113"/>
          <p14:tracePt t="177173" x="9482138" y="2805113"/>
          <p14:tracePt t="177182" x="9515475" y="2795588"/>
          <p14:tracePt t="177189" x="9523413" y="2795588"/>
          <p14:tracePt t="177196" x="9550400" y="2778125"/>
          <p14:tracePt t="177204" x="9558338" y="2770188"/>
          <p14:tracePt t="177216" x="9566275" y="2770188"/>
          <p14:tracePt t="177221" x="9566275" y="2752725"/>
          <p14:tracePt t="177227" x="9566275" y="2744788"/>
          <p14:tracePt t="177235" x="9566275" y="2736850"/>
          <p14:tracePt t="177243" x="9566275" y="2719388"/>
          <p14:tracePt t="177249" x="9558338" y="2719388"/>
          <p14:tracePt t="177258" x="9550400" y="2711450"/>
          <p14:tracePt t="177265" x="9540875" y="2701925"/>
          <p14:tracePt t="177273" x="9532938" y="2701925"/>
          <p14:tracePt t="177282" x="9515475" y="2701925"/>
          <p14:tracePt t="177289" x="9498013" y="2701925"/>
          <p14:tracePt t="177298" x="9490075" y="2701925"/>
          <p14:tracePt t="177305" x="9472613" y="2711450"/>
          <p14:tracePt t="177316" x="9464675" y="2719388"/>
          <p14:tracePt t="177321" x="9456738" y="2736850"/>
          <p14:tracePt t="177327" x="9439275" y="2752725"/>
          <p14:tracePt t="177337" x="9431338" y="2770188"/>
          <p14:tracePt t="177346" x="9421813" y="2778125"/>
          <p14:tracePt t="177353" x="9413875" y="2805113"/>
          <p14:tracePt t="177360" x="9413875" y="2830513"/>
          <p14:tracePt t="177369" x="9413875" y="2855913"/>
          <p14:tracePt t="177375" x="9413875" y="2897188"/>
          <p14:tracePt t="177383" x="9413875" y="2932113"/>
          <p14:tracePt t="177389" x="9413875" y="2965450"/>
          <p14:tracePt t="177398" x="9405938" y="3000375"/>
          <p14:tracePt t="177405" x="9405938" y="3016250"/>
          <p14:tracePt t="177415" x="9405938" y="3041650"/>
          <p14:tracePt t="177422" x="9413875" y="3059113"/>
          <p14:tracePt t="177432" x="9431338" y="3076575"/>
          <p14:tracePt t="177438" x="9447213" y="3084513"/>
          <p14:tracePt t="177456" x="9456738" y="3084513"/>
          <p14:tracePt t="177521" x="9464675" y="3084513"/>
          <p14:tracePt t="177577" x="9472613" y="3084513"/>
          <p14:tracePt t="177599" x="9472613" y="3094038"/>
          <p14:tracePt t="177615" x="9472613" y="3101975"/>
          <p14:tracePt t="177833" x="9472613" y="3109913"/>
          <p14:tracePt t="177847" x="9472613" y="3119438"/>
          <p14:tracePt t="177888" x="9472613" y="3127375"/>
          <p14:tracePt t="178190" x="9464675" y="3144838"/>
          <p14:tracePt t="178197" x="9456738" y="3144838"/>
          <p14:tracePt t="178206" x="9456738" y="3152775"/>
          <p14:tracePt t="178214" x="9456738" y="3170238"/>
          <p14:tracePt t="178221" x="9447213" y="3178175"/>
          <p14:tracePt t="178232" x="9439275" y="3186113"/>
          <p14:tracePt t="178238" x="9431338" y="3203575"/>
          <p14:tracePt t="178244" x="9421813" y="3211513"/>
          <p14:tracePt t="178253" x="9413875" y="3228975"/>
          <p14:tracePt t="178259" x="9396413" y="3238500"/>
          <p14:tracePt t="178267" x="9380538" y="3254375"/>
          <p14:tracePt t="178275" x="9371013" y="3263900"/>
          <p14:tracePt t="178291" x="9363075" y="3271838"/>
          <p14:tracePt t="178299" x="9353550" y="3279775"/>
          <p14:tracePt t="178370" x="9353550" y="3289300"/>
          <p14:tracePt t="179240" x="9363075" y="3289300"/>
          <p14:tracePt t="179315" x="9363075" y="3279775"/>
          <p14:tracePt t="179324" x="9405938" y="3228975"/>
          <p14:tracePt t="179331" x="9431338" y="3203575"/>
          <p14:tracePt t="179339" x="9464675" y="3178175"/>
          <p14:tracePt t="179349" x="9507538" y="3144838"/>
          <p14:tracePt t="179355" x="9540875" y="3101975"/>
          <p14:tracePt t="179368" x="9583738" y="3067050"/>
          <p14:tracePt t="179371" x="9601200" y="3033713"/>
          <p14:tracePt t="179380" x="9626600" y="3008313"/>
          <p14:tracePt t="179385" x="9634538" y="2990850"/>
          <p14:tracePt t="179393" x="9642475" y="2974975"/>
          <p14:tracePt t="179401" x="9652000" y="2965450"/>
          <p14:tracePt t="179433" x="9652000" y="2957513"/>
          <p14:tracePt t="179446" x="9652000" y="2949575"/>
          <p14:tracePt t="179501" x="9652000" y="2940050"/>
          <p14:tracePt t="179509" x="9652000" y="2932113"/>
          <p14:tracePt t="179517" x="9652000" y="2922588"/>
          <p14:tracePt t="179525" x="9642475" y="2914650"/>
          <p14:tracePt t="179534" x="9642475" y="2897188"/>
          <p14:tracePt t="179541" x="9642475" y="2881313"/>
          <p14:tracePt t="179550" x="9642475" y="2855913"/>
          <p14:tracePt t="179557" x="9642475" y="2813050"/>
          <p14:tracePt t="179565" x="9642475" y="2778125"/>
          <p14:tracePt t="179570" x="9642475" y="2752725"/>
          <p14:tracePt t="179578" x="9652000" y="2744788"/>
          <p14:tracePt t="179587" x="9659938" y="2719388"/>
          <p14:tracePt t="179595" x="9667875" y="2701925"/>
          <p14:tracePt t="179603" x="9677400" y="2693988"/>
          <p14:tracePt t="179611" x="9685338" y="2676525"/>
          <p14:tracePt t="179618" x="9685338" y="2668588"/>
          <p14:tracePt t="179627" x="9685338" y="2660650"/>
          <p14:tracePt t="179632" x="9694863" y="2643188"/>
          <p14:tracePt t="179641" x="9694863" y="2633663"/>
          <p14:tracePt t="179649" x="9694863" y="2625725"/>
          <p14:tracePt t="179657" x="9694863" y="2608263"/>
          <p14:tracePt t="179665" x="9694863" y="2600325"/>
          <p14:tracePt t="179673" x="9694863" y="2582863"/>
          <p14:tracePt t="179681" x="9694863" y="2566988"/>
          <p14:tracePt t="179689" x="9694863" y="2557463"/>
          <p14:tracePt t="179697" x="9685338" y="2549525"/>
          <p14:tracePt t="179704" x="9677400" y="2541588"/>
          <p14:tracePt t="179712" x="9667875" y="2532063"/>
          <p14:tracePt t="179719" x="9667875" y="2516188"/>
          <p14:tracePt t="179728" x="9667875" y="2506663"/>
          <p14:tracePt t="179737" x="9667875" y="2498725"/>
          <p14:tracePt t="179744" x="9667875" y="2481263"/>
          <p14:tracePt t="179751" x="9667875" y="2473325"/>
          <p14:tracePt t="179759" x="9667875" y="2455863"/>
          <p14:tracePt t="179765" x="9667875" y="2447925"/>
          <p14:tracePt t="179773" x="9667875" y="2438400"/>
          <p14:tracePt t="179781" x="9659938" y="2422525"/>
          <p14:tracePt t="179789" x="9659938" y="2405063"/>
          <p14:tracePt t="179797" x="9652000" y="2397125"/>
          <p14:tracePt t="179805" x="9652000" y="2387600"/>
          <p14:tracePt t="179814" x="9642475" y="2379663"/>
          <p14:tracePt t="179829" x="9634538" y="2379663"/>
          <p14:tracePt t="179843" x="9634538" y="2371725"/>
          <p14:tracePt t="179859" x="9626600" y="2371725"/>
          <p14:tracePt t="179867" x="9617075" y="2362200"/>
          <p14:tracePt t="179875" x="9609138" y="2354263"/>
          <p14:tracePt t="179884" x="9583738" y="2344738"/>
          <p14:tracePt t="179891" x="9566275" y="2336800"/>
          <p14:tracePt t="179898" x="9532938" y="2319338"/>
          <p14:tracePt t="179905" x="9507538" y="2303463"/>
          <p14:tracePt t="179915" x="9482138" y="2293938"/>
          <p14:tracePt t="179921" x="9447213" y="2286000"/>
          <p14:tracePt t="179929" x="9421813" y="2268538"/>
          <p14:tracePt t="179939" x="9388475" y="2260600"/>
          <p14:tracePt t="179945" x="9363075" y="2252663"/>
          <p14:tracePt t="179953" x="9345613" y="2252663"/>
          <p14:tracePt t="179962" x="9320213" y="2252663"/>
          <p14:tracePt t="179967" x="9312275" y="2243138"/>
          <p14:tracePt t="180107" x="9312275" y="2260600"/>
          <p14:tracePt t="180115" x="9312275" y="2278063"/>
          <p14:tracePt t="180123" x="9312275" y="2303463"/>
          <p14:tracePt t="180132" x="9312275" y="2336800"/>
          <p14:tracePt t="180139" x="9312275" y="2344738"/>
          <p14:tracePt t="180147" x="9312275" y="2371725"/>
          <p14:tracePt t="180155" x="9312275" y="2397125"/>
          <p14:tracePt t="180162" x="9312275" y="2430463"/>
          <p14:tracePt t="180170" x="9312275" y="2455863"/>
          <p14:tracePt t="180179" x="9312275" y="2489200"/>
          <p14:tracePt t="180187" x="9312275" y="2524125"/>
          <p14:tracePt t="180195" x="9312275" y="2541588"/>
          <p14:tracePt t="180204" x="9312275" y="2574925"/>
          <p14:tracePt t="180213" x="9320213" y="2608263"/>
          <p14:tracePt t="180218" x="9320213" y="2633663"/>
          <p14:tracePt t="180225" x="9320213" y="2660650"/>
          <p14:tracePt t="180231" x="9320213" y="2693988"/>
          <p14:tracePt t="180240" x="9320213" y="2727325"/>
          <p14:tracePt t="180247" x="9320213" y="2752725"/>
          <p14:tracePt t="180256" x="9320213" y="2778125"/>
          <p14:tracePt t="180263" x="9312275" y="2813050"/>
          <p14:tracePt t="180272" x="9312275" y="2846388"/>
          <p14:tracePt t="180279" x="9312275" y="2897188"/>
          <p14:tracePt t="180289" x="9312275" y="2922588"/>
          <p14:tracePt t="180295" x="9312275" y="2940050"/>
          <p14:tracePt t="180302" x="9312275" y="2949575"/>
          <p14:tracePt t="180309" x="9312275" y="2957513"/>
          <p14:tracePt t="180325" x="9312275" y="2965450"/>
          <p14:tracePt t="180341" x="9312275" y="2974975"/>
          <p14:tracePt t="180350" x="9320213" y="2982913"/>
          <p14:tracePt t="180355" x="9320213" y="2990850"/>
          <p14:tracePt t="180371" x="9328150" y="2990850"/>
          <p14:tracePt t="180379" x="9328150" y="3000375"/>
          <p14:tracePt t="180388" x="9337675" y="3000375"/>
          <p14:tracePt t="180396" x="9337675" y="3008313"/>
          <p14:tracePt t="180405" x="9345613" y="3008313"/>
          <p14:tracePt t="180421" x="9345613" y="3016250"/>
          <p14:tracePt t="180426" x="9353550" y="3016250"/>
          <p14:tracePt t="180433" x="9353550" y="3025775"/>
          <p14:tracePt t="180442" x="9363075" y="3025775"/>
          <p14:tracePt t="180458" x="9371013" y="3025775"/>
          <p14:tracePt t="180465" x="9380538" y="3025775"/>
          <p14:tracePt t="180473" x="9388475" y="3025775"/>
          <p14:tracePt t="180481" x="9405938" y="3033713"/>
          <p14:tracePt t="180487" x="9421813" y="3033713"/>
          <p14:tracePt t="180496" x="9431338" y="3033713"/>
          <p14:tracePt t="180505" x="9456738" y="3041650"/>
          <p14:tracePt t="180511" x="9472613" y="3041650"/>
          <p14:tracePt t="180522" x="9490075" y="3051175"/>
          <p14:tracePt t="180528" x="9523413" y="3051175"/>
          <p14:tracePt t="180537" x="9550400" y="3059113"/>
          <p14:tracePt t="180545" x="9575800" y="3067050"/>
          <p14:tracePt t="180554" x="9583738" y="3067050"/>
          <p14:tracePt t="180557" x="9609138" y="3067050"/>
          <p14:tracePt t="180565" x="9617075" y="3067050"/>
          <p14:tracePt t="180613" x="9617075" y="3059113"/>
          <p14:tracePt t="180621" x="9617075" y="3051175"/>
          <p14:tracePt t="180628" x="9617075" y="3041650"/>
          <p14:tracePt t="180636" x="9617075" y="3025775"/>
          <p14:tracePt t="180646" x="9617075" y="3008313"/>
          <p14:tracePt t="180654" x="9617075" y="3000375"/>
          <p14:tracePt t="180662" x="9617075" y="2974975"/>
          <p14:tracePt t="180667" x="9617075" y="2965450"/>
          <p14:tracePt t="180681" x="9617075" y="2940050"/>
          <p14:tracePt t="180683" x="9617075" y="2906713"/>
          <p14:tracePt t="180690" x="9617075" y="2871788"/>
          <p14:tracePt t="180697" x="9626600" y="2830513"/>
          <p14:tracePt t="180705" x="9626600" y="2787650"/>
          <p14:tracePt t="180713" x="9626600" y="2744788"/>
          <p14:tracePt t="180721" x="9626600" y="2701925"/>
          <p14:tracePt t="180730" x="9626600" y="2643188"/>
          <p14:tracePt t="180738" x="9626600" y="2600325"/>
          <p14:tracePt t="180745" x="9634538" y="2541588"/>
          <p14:tracePt t="180755" x="9634538" y="2498725"/>
          <p14:tracePt t="180761" x="9634538" y="2463800"/>
          <p14:tracePt t="180767" x="9634538" y="2422525"/>
          <p14:tracePt t="180775" x="9634538" y="2387600"/>
          <p14:tracePt t="180785" x="9634538" y="2362200"/>
          <p14:tracePt t="180791" x="9626600" y="2354263"/>
          <p14:tracePt t="180800" x="9626600" y="2328863"/>
          <p14:tracePt t="180807" x="9626600" y="2311400"/>
          <p14:tracePt t="180829" x="9626600" y="2303463"/>
          <p14:tracePt t="180891" x="9626600" y="2293938"/>
          <p14:tracePt t="180908" x="9617075" y="2293938"/>
          <p14:tracePt t="180915" x="9617075" y="2286000"/>
          <p14:tracePt t="180931" x="9617075" y="2278063"/>
          <p14:tracePt t="180954" x="9617075" y="2268538"/>
          <p14:tracePt t="180988" x="9601200" y="2260600"/>
          <p14:tracePt t="180994" x="9583738" y="2243138"/>
          <p14:tracePt t="181001" x="9550400" y="2235200"/>
          <p14:tracePt t="181011" x="9490075" y="2217738"/>
          <p14:tracePt t="181015" x="9431338" y="2192338"/>
          <p14:tracePt t="181023" x="9353550" y="2184400"/>
          <p14:tracePt t="181031" x="9294813" y="2174875"/>
          <p14:tracePt t="181040" x="9251950" y="2174875"/>
          <p14:tracePt t="181047" x="9218613" y="2174875"/>
          <p14:tracePt t="181063" x="9209088" y="2174875"/>
          <p14:tracePt t="181887" x="9209088" y="2166938"/>
          <p14:tracePt t="181893" x="9209088" y="2159000"/>
          <p14:tracePt t="181901" x="9226550" y="2149475"/>
          <p14:tracePt t="181911" x="9226550" y="2141538"/>
          <p14:tracePt t="181917" x="9226550" y="2124075"/>
          <p14:tracePt t="181927" x="9226550" y="2082800"/>
          <p14:tracePt t="181933" x="9201150" y="1989138"/>
          <p14:tracePt t="181939" x="9167813" y="1885950"/>
          <p14:tracePt t="181947" x="9124950" y="1801813"/>
          <p14:tracePt t="181955" x="9091613" y="1725613"/>
          <p14:tracePt t="181963" x="9031288" y="1631950"/>
          <p14:tracePt t="181971" x="8988425" y="1555750"/>
          <p14:tracePt t="181981" x="8947150" y="1462088"/>
          <p14:tracePt t="181990" x="8886825" y="1376363"/>
          <p14:tracePt t="181998" x="8828088" y="1257300"/>
          <p14:tracePt t="182004" x="8767763" y="1147763"/>
          <p14:tracePt t="182011" x="8716963" y="1044575"/>
          <p14:tracePt t="182017" x="8658225" y="942975"/>
          <p14:tracePt t="182027" x="8605838" y="849313"/>
          <p14:tracePt t="182033" x="8580438" y="773113"/>
          <p14:tracePt t="182041" x="8555038" y="714375"/>
          <p14:tracePt t="182049" x="8529638" y="654050"/>
          <p14:tracePt t="182056" x="8504238" y="560388"/>
          <p14:tracePt t="182065" x="8488363" y="519113"/>
          <p14:tracePt t="182070" x="8478838" y="492125"/>
          <p14:tracePt t="201525" x="8513763" y="492125"/>
          <p14:tracePt t="201531" x="8564563" y="534988"/>
          <p14:tracePt t="201540" x="8589963" y="552450"/>
          <p14:tracePt t="201545" x="8623300" y="577850"/>
          <p14:tracePt t="201554" x="8658225" y="595313"/>
          <p14:tracePt t="201561" x="8674100" y="611188"/>
          <p14:tracePt t="201578" x="8691563" y="620713"/>
          <p14:tracePt t="201586" x="8699500" y="628650"/>
          <p14:tracePt t="201594" x="8709025" y="646113"/>
          <p14:tracePt t="201604" x="8724900" y="646113"/>
          <p14:tracePt t="201609" x="8742363" y="663575"/>
          <p14:tracePt t="201616" x="8767763" y="671513"/>
          <p14:tracePt t="201626" x="8802688" y="679450"/>
          <p14:tracePt t="201631" x="8836025" y="696913"/>
          <p14:tracePt t="201640" x="8869363" y="714375"/>
          <p14:tracePt t="201647" x="8921750" y="730250"/>
          <p14:tracePt t="201656" x="8980488" y="765175"/>
          <p14:tracePt t="201663" x="9074150" y="808038"/>
          <p14:tracePt t="201671" x="9209088" y="900113"/>
          <p14:tracePt t="201679" x="9312275" y="960438"/>
          <p14:tracePt t="201687" x="9413875" y="1028700"/>
          <p14:tracePt t="201694" x="9550400" y="1104900"/>
          <p14:tracePt t="201703" x="9796463" y="1216025"/>
          <p14:tracePt t="201710" x="10017125" y="1308100"/>
          <p14:tracePt t="201717" x="10194925" y="1376363"/>
          <p14:tracePt t="201728" x="10313988" y="1401763"/>
          <p14:tracePt t="201733" x="10382250" y="1411288"/>
          <p14:tracePt t="201740" x="10407650" y="1411288"/>
          <p14:tracePt t="202081" x="10415588" y="1411288"/>
          <p14:tracePt t="202091" x="10425113" y="1427163"/>
          <p14:tracePt t="202097" x="10433050" y="1427163"/>
          <p14:tracePt t="202106" x="10442575" y="1444625"/>
          <p14:tracePt t="202113" x="10442575" y="1470025"/>
          <p14:tracePt t="202121" x="10433050" y="1512888"/>
          <p14:tracePt t="202130" x="10415588" y="1538288"/>
          <p14:tracePt t="202137" x="10364788" y="1563688"/>
          <p14:tracePt t="202144" x="10331450" y="1581150"/>
          <p14:tracePt t="202153" x="10298113" y="1589088"/>
          <p14:tracePt t="202164" x="10280650" y="1597025"/>
          <p14:tracePt t="202167" x="10263188" y="1614488"/>
          <p14:tracePt t="202175" x="10255250" y="1622425"/>
          <p14:tracePt t="202183" x="10237788" y="1639888"/>
          <p14:tracePt t="202191" x="10229850" y="1657350"/>
          <p14:tracePt t="202199" x="10229850" y="1674813"/>
          <p14:tracePt t="202209" x="10220325" y="1682750"/>
          <p14:tracePt t="202213" x="10212388" y="1690688"/>
          <p14:tracePt t="202221" x="10212388" y="1700213"/>
          <p14:tracePt t="202229" x="10204450" y="1700213"/>
          <p14:tracePt t="202253" x="10204450" y="1708150"/>
          <p14:tracePt t="202261" x="10194925" y="1708150"/>
          <p14:tracePt t="202270" x="10186988" y="1725613"/>
          <p14:tracePt t="202274" x="10179050" y="1725613"/>
          <p14:tracePt t="202307" x="10169525" y="1725613"/>
          <p14:tracePt t="202354" x="10161588" y="1725613"/>
          <p14:tracePt t="202503" x="10153650" y="1725613"/>
          <p14:tracePt t="202509" x="10144125" y="1733550"/>
          <p14:tracePt t="202518" x="10136188" y="1733550"/>
          <p14:tracePt t="202526" x="10118725" y="1741488"/>
          <p14:tracePt t="202533" x="10093325" y="1751013"/>
          <p14:tracePt t="202541" x="10067925" y="1751013"/>
          <p14:tracePt t="202547" x="10017125" y="1751013"/>
          <p14:tracePt t="202555" x="9991725" y="1751013"/>
          <p14:tracePt t="202564" x="9966325" y="1751013"/>
          <p14:tracePt t="202571" x="9931400" y="1751013"/>
          <p14:tracePt t="202580" x="9906000" y="1751013"/>
          <p14:tracePt t="202587" x="9898063" y="1751013"/>
          <p14:tracePt t="202596" x="9880600" y="1751013"/>
          <p14:tracePt t="202602" x="9872663" y="1758950"/>
          <p14:tracePt t="202619" x="9864725" y="1758950"/>
          <p14:tracePt t="202626" x="9855200" y="1758950"/>
          <p14:tracePt t="202649" x="9855200" y="1766888"/>
          <p14:tracePt t="202658" x="9847263" y="1766888"/>
          <p14:tracePt t="202929" x="9847263" y="1784350"/>
          <p14:tracePt t="202936" x="9847263" y="1835150"/>
          <p14:tracePt t="202943" x="9855200" y="1878013"/>
          <p14:tracePt t="202953" x="9864725" y="1938338"/>
          <p14:tracePt t="202959" x="9890125" y="2014538"/>
          <p14:tracePt t="202968" x="9898063" y="2073275"/>
          <p14:tracePt t="202975" x="9915525" y="2116138"/>
          <p14:tracePt t="202983" x="9923463" y="2184400"/>
          <p14:tracePt t="202991" x="9931400" y="2227263"/>
          <p14:tracePt t="202997" x="9956800" y="2278063"/>
          <p14:tracePt t="203007" x="9966325" y="2319338"/>
          <p14:tracePt t="203013" x="9983788" y="2397125"/>
          <p14:tracePt t="203022" x="9999663" y="2438400"/>
          <p14:tracePt t="203030" x="10025063" y="2506663"/>
          <p14:tracePt t="203037" x="10050463" y="2549525"/>
          <p14:tracePt t="203045" x="10075863" y="2600325"/>
          <p14:tracePt t="203053" x="10093325" y="2633663"/>
          <p14:tracePt t="203062" x="10110788" y="2668588"/>
          <p14:tracePt t="203068" x="10118725" y="2693988"/>
          <p14:tracePt t="203077" x="10136188" y="2719388"/>
          <p14:tracePt t="203084" x="10136188" y="2744788"/>
          <p14:tracePt t="203091" x="10144125" y="2752725"/>
          <p14:tracePt t="203100" x="10144125" y="2770188"/>
          <p14:tracePt t="203107" x="10144125" y="2778125"/>
          <p14:tracePt t="203115" x="10153650" y="2787650"/>
          <p14:tracePt t="203124" x="10153650" y="2813050"/>
          <p14:tracePt t="203130" x="10153650" y="2838450"/>
          <p14:tracePt t="203137" x="10161588" y="2846388"/>
          <p14:tracePt t="203145" x="10161588" y="2871788"/>
          <p14:tracePt t="203154" x="10169525" y="2914650"/>
          <p14:tracePt t="203162" x="10169525" y="2940050"/>
          <p14:tracePt t="203171" x="10169525" y="2957513"/>
          <p14:tracePt t="203178" x="10169525" y="2974975"/>
          <p14:tracePt t="203185" x="10169525" y="3000375"/>
          <p14:tracePt t="203191" x="10169525" y="3016250"/>
          <p14:tracePt t="203200" x="10169525" y="3033713"/>
          <p14:tracePt t="203224" x="10169525" y="3067050"/>
          <p14:tracePt t="203231" x="10161588" y="3076575"/>
          <p14:tracePt t="203256" x="10161588" y="3084513"/>
          <p14:tracePt t="203262" x="10161588" y="3094038"/>
          <p14:tracePt t="203403" x="10169525" y="3094038"/>
          <p14:tracePt t="203433" x="10179050" y="3094038"/>
          <p14:tracePt t="203566" x="10186988" y="3094038"/>
          <p14:tracePt t="203583" x="10194925" y="3094038"/>
          <p14:tracePt t="203595" x="10204450" y="3094038"/>
          <p14:tracePt t="203604" x="10212388" y="3094038"/>
          <p14:tracePt t="203612" x="10220325" y="3094038"/>
          <p14:tracePt t="203644" x="10229850" y="3094038"/>
          <p14:tracePt t="203653" x="10237788" y="3094038"/>
          <p14:tracePt t="203665" x="10245725" y="3094038"/>
          <p14:tracePt t="203674" x="10263188" y="3094038"/>
          <p14:tracePt t="203681" x="10271125" y="3094038"/>
          <p14:tracePt t="203690" x="10298113" y="3101975"/>
          <p14:tracePt t="203697" x="10313988" y="3101975"/>
          <p14:tracePt t="203713" x="10323513" y="3101975"/>
          <p14:tracePt t="203721" x="10331450" y="3101975"/>
          <p14:tracePt t="203760" x="10339388" y="3101975"/>
          <p14:tracePt t="203769" x="10348913" y="3094038"/>
          <p14:tracePt t="203789" x="10348913" y="3084513"/>
          <p14:tracePt t="203797" x="10348913" y="3076575"/>
          <p14:tracePt t="203807" x="10348913" y="3067050"/>
          <p14:tracePt t="203813" x="10348913" y="3059113"/>
          <p14:tracePt t="203823" x="10348913" y="3041650"/>
          <p14:tracePt t="203830" x="10348913" y="3016250"/>
          <p14:tracePt t="203838" x="10348913" y="2982913"/>
          <p14:tracePt t="203845" x="10348913" y="2940050"/>
          <p14:tracePt t="203853" x="10348913" y="2897188"/>
          <p14:tracePt t="203859" x="10348913" y="2855913"/>
          <p14:tracePt t="203868" x="10364788" y="2752725"/>
          <p14:tracePt t="203875" x="10374313" y="2693988"/>
          <p14:tracePt t="203883" x="10390188" y="2633663"/>
          <p14:tracePt t="203892" x="10415588" y="2557463"/>
          <p14:tracePt t="203899" x="10433050" y="2481263"/>
          <p14:tracePt t="203907" x="10467975" y="2405063"/>
          <p14:tracePt t="203915" x="10493375" y="2336800"/>
          <p14:tracePt t="203923" x="10501313" y="2260600"/>
          <p14:tracePt t="203929" x="10509250" y="2200275"/>
          <p14:tracePt t="203937" x="10509250" y="2133600"/>
          <p14:tracePt t="203945" x="10509250" y="2073275"/>
          <p14:tracePt t="203956" x="10509250" y="2030413"/>
          <p14:tracePt t="203962" x="10509250" y="1979613"/>
          <p14:tracePt t="203971" x="10509250" y="1938338"/>
          <p14:tracePt t="203977" x="10509250" y="1911350"/>
          <p14:tracePt t="203984" x="10509250" y="1878013"/>
          <p14:tracePt t="203991" x="10509250" y="1844675"/>
          <p14:tracePt t="203999" x="10509250" y="1819275"/>
          <p14:tracePt t="204007" x="10501313" y="1766888"/>
          <p14:tracePt t="204015" x="10501313" y="1741488"/>
          <p14:tracePt t="204024" x="10501313" y="1725613"/>
          <p14:tracePt t="204031" x="10501313" y="1700213"/>
          <p14:tracePt t="204040" x="10501313" y="1674813"/>
          <p14:tracePt t="204046" x="10501313" y="1665288"/>
          <p14:tracePt t="204054" x="10501313" y="1649413"/>
          <p14:tracePt t="204062" x="10501313" y="1631950"/>
          <p14:tracePt t="204077" x="10501313" y="1622425"/>
          <p14:tracePt t="204086" x="10501313" y="1614488"/>
          <p14:tracePt t="204202" x="10493375" y="1606550"/>
          <p14:tracePt t="204209" x="10475913" y="1606550"/>
          <p14:tracePt t="204217" x="10442575" y="1606550"/>
          <p14:tracePt t="204225" x="10415588" y="1597025"/>
          <p14:tracePt t="204233" x="10364788" y="1581150"/>
          <p14:tracePt t="204242" x="10323513" y="1571625"/>
          <p14:tracePt t="204247" x="10263188" y="1571625"/>
          <p14:tracePt t="204256" x="10204450" y="1563688"/>
          <p14:tracePt t="204264" x="10144125" y="1563688"/>
          <p14:tracePt t="204273" x="10101263" y="1555750"/>
          <p14:tracePt t="204279" x="10067925" y="1555750"/>
          <p14:tracePt t="204290" x="10050463" y="1555750"/>
          <p14:tracePt t="204295" x="10034588" y="1555750"/>
          <p14:tracePt t="204320" x="10025063" y="1555750"/>
          <p14:tracePt t="204365" x="10017125" y="1555750"/>
          <p14:tracePt t="204380" x="10009188" y="1563688"/>
          <p14:tracePt t="204389" x="9999663" y="1563688"/>
          <p14:tracePt t="204395" x="9991725" y="1571625"/>
          <p14:tracePt t="204412" x="9991725" y="1581150"/>
          <p14:tracePt t="204437" x="9983788" y="1581150"/>
          <p14:tracePt t="204450" x="9974263" y="1589088"/>
          <p14:tracePt t="204459" x="9974263" y="1597025"/>
          <p14:tracePt t="204466" x="9966325" y="1597025"/>
          <p14:tracePt t="204481" x="9966325" y="1606550"/>
          <p14:tracePt t="204497" x="9956800" y="1606550"/>
          <p14:tracePt t="204520" x="9956800" y="1639888"/>
          <p14:tracePt t="204527" x="9956800" y="1682750"/>
          <p14:tracePt t="204536" x="9956800" y="1751013"/>
          <p14:tracePt t="204543" x="9956800" y="1819275"/>
          <p14:tracePt t="204551" x="9956800" y="1895475"/>
          <p14:tracePt t="204560" x="9956800" y="1963738"/>
          <p14:tracePt t="204567" x="9956800" y="2022475"/>
          <p14:tracePt t="204573" x="9956800" y="2090738"/>
          <p14:tracePt t="204581" x="9966325" y="2192338"/>
          <p14:tracePt t="204589" x="9974263" y="2243138"/>
          <p14:tracePt t="204598" x="9974263" y="2286000"/>
          <p14:tracePt t="204606" x="9983788" y="2319338"/>
          <p14:tracePt t="204614" x="9983788" y="2362200"/>
          <p14:tracePt t="204622" x="9983788" y="2379663"/>
          <p14:tracePt t="204630" x="9983788" y="2413000"/>
          <p14:tracePt t="204639" x="9983788" y="2438400"/>
          <p14:tracePt t="204643" x="9983788" y="2455863"/>
          <p14:tracePt t="204653" x="9983788" y="2489200"/>
          <p14:tracePt t="204660" x="9983788" y="2516188"/>
          <p14:tracePt t="204668" x="9983788" y="2549525"/>
          <p14:tracePt t="204676" x="9983788" y="2592388"/>
          <p14:tracePt t="204683" x="9991725" y="2633663"/>
          <p14:tracePt t="204691" x="9991725" y="2676525"/>
          <p14:tracePt t="204699" x="9991725" y="2711450"/>
          <p14:tracePt t="204706" x="9991725" y="2752725"/>
          <p14:tracePt t="204714" x="9991725" y="2787650"/>
          <p14:tracePt t="204723" x="9991725" y="2830513"/>
          <p14:tracePt t="204730" x="9991725" y="2871788"/>
          <p14:tracePt t="204740" x="9991725" y="2906713"/>
          <p14:tracePt t="204746" x="9983788" y="2940050"/>
          <p14:tracePt t="204756" x="9974263" y="2957513"/>
          <p14:tracePt t="204761" x="9974263" y="2982913"/>
          <p14:tracePt t="204770" x="9974263" y="3008313"/>
          <p14:tracePt t="204775" x="9974263" y="3016250"/>
          <p14:tracePt t="204786" x="9974263" y="3033713"/>
          <p14:tracePt t="204792" x="9974263" y="3041650"/>
          <p14:tracePt t="204800" x="9974263" y="3051175"/>
          <p14:tracePt t="204807" x="9974263" y="3059113"/>
          <p14:tracePt t="204823" x="9983788" y="3059113"/>
          <p14:tracePt t="204855" x="9991725" y="3059113"/>
          <p14:tracePt t="204886" x="9999663" y="3059113"/>
          <p14:tracePt t="204895" x="10009188" y="3059113"/>
          <p14:tracePt t="204899" x="10017125" y="3059113"/>
          <p14:tracePt t="204907" x="10034588" y="3067050"/>
          <p14:tracePt t="204916" x="10050463" y="3067050"/>
          <p14:tracePt t="204924" x="10067925" y="3067050"/>
          <p14:tracePt t="204931" x="10085388" y="3067050"/>
          <p14:tracePt t="204939" x="10110788" y="3076575"/>
          <p14:tracePt t="204947" x="10126663" y="3084513"/>
          <p14:tracePt t="204956" x="10161588" y="3084513"/>
          <p14:tracePt t="204963" x="10194925" y="3094038"/>
          <p14:tracePt t="204971" x="10220325" y="3094038"/>
          <p14:tracePt t="204977" x="10229850" y="3101975"/>
          <p14:tracePt t="204987" x="10255250" y="3101975"/>
          <p14:tracePt t="204993" x="10271125" y="3101975"/>
          <p14:tracePt t="205004" x="10280650" y="3101975"/>
          <p14:tracePt t="205010" x="10288588" y="3101975"/>
          <p14:tracePt t="205018" x="10298113" y="3101975"/>
          <p14:tracePt t="205141" x="10298113" y="3076575"/>
          <p14:tracePt t="205149" x="10298113" y="3059113"/>
          <p14:tracePt t="205157" x="10298113" y="3000375"/>
          <p14:tracePt t="205164" x="10298113" y="2957513"/>
          <p14:tracePt t="205172" x="10298113" y="2897188"/>
          <p14:tracePt t="205180" x="10298113" y="2830513"/>
          <p14:tracePt t="205189" x="10298113" y="2744788"/>
          <p14:tracePt t="205195" x="10298113" y="2668588"/>
          <p14:tracePt t="205205" x="10298113" y="2600325"/>
          <p14:tracePt t="205211" x="10298113" y="2532063"/>
          <p14:tracePt t="205221" x="10298113" y="2447925"/>
          <p14:tracePt t="205227" x="10298113" y="2371725"/>
          <p14:tracePt t="205233" x="10298113" y="2303463"/>
          <p14:tracePt t="205241" x="10298113" y="2227263"/>
          <p14:tracePt t="205250" x="10298113" y="2141538"/>
          <p14:tracePt t="205257" x="10298113" y="2073275"/>
          <p14:tracePt t="205266" x="10298113" y="2005013"/>
          <p14:tracePt t="205273" x="10288588" y="1938338"/>
          <p14:tracePt t="205281" x="10288588" y="1895475"/>
          <p14:tracePt t="205289" x="10288588" y="1852613"/>
          <p14:tracePt t="205295" x="10288588" y="1809750"/>
          <p14:tracePt t="205305" x="10288588" y="1776413"/>
          <p14:tracePt t="205311" x="10298113" y="1751013"/>
          <p14:tracePt t="205321" x="10298113" y="1741488"/>
          <p14:tracePt t="205327" x="10298113" y="1725613"/>
          <p14:tracePt t="205335" x="10298113" y="1716088"/>
          <p14:tracePt t="205443" x="10298113" y="1708150"/>
          <p14:tracePt t="205451" x="10298113" y="1700213"/>
          <p14:tracePt t="205470" x="10298113" y="1682750"/>
          <p14:tracePt t="205475" x="10298113" y="1674813"/>
          <p14:tracePt t="205483" x="10288588" y="1674813"/>
          <p14:tracePt t="205497" x="10280650" y="1665288"/>
          <p14:tracePt t="205505" x="10271125" y="1665288"/>
          <p14:tracePt t="205524" x="10229850" y="1649413"/>
          <p14:tracePt t="205529" x="10204450" y="1649413"/>
          <p14:tracePt t="205539" x="10161588" y="1649413"/>
          <p14:tracePt t="205545" x="10110788" y="1649413"/>
          <p14:tracePt t="205558" x="10050463" y="1649413"/>
          <p14:tracePt t="205560" x="9991725" y="1657350"/>
          <p14:tracePt t="205569" x="9948863" y="1665288"/>
          <p14:tracePt t="205575" x="9898063" y="1690688"/>
          <p14:tracePt t="205583" x="9855200" y="1700213"/>
          <p14:tracePt t="205591" x="9839325" y="1708150"/>
          <p14:tracePt t="205600" x="9829800" y="1708150"/>
          <p14:tracePt t="205772" x="9829800" y="1716088"/>
          <p14:tracePt t="205777" x="9829800" y="1776413"/>
          <p14:tracePt t="205786" x="9855200" y="1852613"/>
          <p14:tracePt t="205793" x="9880600" y="1954213"/>
          <p14:tracePt t="205802" x="9915525" y="2039938"/>
          <p14:tracePt t="205810" x="9956800" y="2141538"/>
          <p14:tracePt t="205818" x="9983788" y="2243138"/>
          <p14:tracePt t="205824" x="10017125" y="2362200"/>
          <p14:tracePt t="205831" x="10034588" y="2463800"/>
          <p14:tracePt t="205839" x="10059988" y="2566988"/>
          <p14:tracePt t="205847" x="10085388" y="2668588"/>
          <p14:tracePt t="205855" x="10093325" y="2752725"/>
          <p14:tracePt t="205863" x="10093325" y="2863850"/>
          <p14:tracePt t="205872" x="10101263" y="2940050"/>
          <p14:tracePt t="205882" x="10101263" y="3000375"/>
          <p14:tracePt t="205889" x="10110788" y="3041650"/>
          <p14:tracePt t="205893" x="10118725" y="3101975"/>
          <p14:tracePt t="205903" x="10118725" y="3144838"/>
          <p14:tracePt t="205910" x="10136188" y="3195638"/>
          <p14:tracePt t="205919" x="10136188" y="3221038"/>
          <p14:tracePt t="205926" x="10144125" y="3254375"/>
          <p14:tracePt t="205934" x="10144125" y="3289300"/>
          <p14:tracePt t="205941" x="10144125" y="3322638"/>
          <p14:tracePt t="205949" x="10153650" y="3355975"/>
          <p14:tracePt t="205955" x="10161588" y="3390900"/>
          <p14:tracePt t="205963" x="10161588" y="3408363"/>
          <p14:tracePt t="205971" x="10161588" y="3424238"/>
          <p14:tracePt t="205979" x="10161588" y="3433763"/>
          <p14:tracePt t="205992" x="10169525" y="3449638"/>
          <p14:tracePt t="205995" x="10169525" y="3459163"/>
          <p14:tracePt t="206005" x="10169525" y="3467100"/>
          <p14:tracePt t="206143" x="10179050" y="3467100"/>
          <p14:tracePt t="206174" x="10186988" y="3467100"/>
          <p14:tracePt t="206275" x="10194925" y="3467100"/>
          <p14:tracePt t="206283" x="10204450" y="3467100"/>
          <p14:tracePt t="206297" x="10212388" y="3467100"/>
          <p14:tracePt t="206314" x="10220325" y="3459163"/>
          <p14:tracePt t="206321" x="10229850" y="3459163"/>
          <p14:tracePt t="206340" x="10229850" y="3449638"/>
          <p14:tracePt t="206355" x="10237788" y="3449638"/>
          <p14:tracePt t="206369" x="10237788" y="3441700"/>
          <p14:tracePt t="206376" x="10237788" y="3433763"/>
          <p14:tracePt t="206384" x="10245725" y="3433763"/>
          <p14:tracePt t="206392" x="10245725" y="3416300"/>
          <p14:tracePt t="206399" x="10245725" y="3398838"/>
          <p14:tracePt t="206408" x="10245725" y="3382963"/>
          <p14:tracePt t="206413" x="10245725" y="3355975"/>
          <p14:tracePt t="206421" x="10245725" y="3330575"/>
          <p14:tracePt t="206429" x="10245725" y="3305175"/>
          <p14:tracePt t="206438" x="10245725" y="3263900"/>
          <p14:tracePt t="206445" x="10245725" y="3221038"/>
          <p14:tracePt t="206454" x="10255250" y="3160713"/>
          <p14:tracePt t="206461" x="10255250" y="3109913"/>
          <p14:tracePt t="206471" x="10263188" y="3084513"/>
          <p14:tracePt t="206475" x="10263188" y="3051175"/>
          <p14:tracePt t="206483" x="10263188" y="3008313"/>
          <p14:tracePt t="206491" x="10263188" y="2974975"/>
          <p14:tracePt t="206499" x="10271125" y="2949575"/>
          <p14:tracePt t="206507" x="10271125" y="2922588"/>
          <p14:tracePt t="206516" x="10271125" y="2889250"/>
          <p14:tracePt t="206523" x="10271125" y="2863850"/>
          <p14:tracePt t="206531" x="10271125" y="2846388"/>
          <p14:tracePt t="206541" x="10280650" y="2820988"/>
          <p14:tracePt t="206545" x="10280650" y="2795588"/>
          <p14:tracePt t="206555" x="10280650" y="2762250"/>
          <p14:tracePt t="206561" x="10288588" y="2744788"/>
          <p14:tracePt t="206571" x="10288588" y="2719388"/>
          <p14:tracePt t="206578" x="10288588" y="2686050"/>
          <p14:tracePt t="206588" x="10288588" y="2643188"/>
          <p14:tracePt t="206594" x="10288588" y="2600325"/>
          <p14:tracePt t="206603" x="10288588" y="2557463"/>
          <p14:tracePt t="206610" x="10288588" y="2516188"/>
          <p14:tracePt t="206616" x="10288588" y="2473325"/>
          <p14:tracePt t="206623" x="10288588" y="2422525"/>
          <p14:tracePt t="206631" x="10288588" y="2397125"/>
          <p14:tracePt t="206639" x="10288588" y="2371725"/>
          <p14:tracePt t="206647" x="10288588" y="2336800"/>
          <p14:tracePt t="206655" x="10288588" y="2319338"/>
          <p14:tracePt t="206663" x="10288588" y="2303463"/>
          <p14:tracePt t="206671" x="10288588" y="2286000"/>
          <p14:tracePt t="206677" x="10288588" y="2278063"/>
          <p14:tracePt t="206687" x="10288588" y="2252663"/>
          <p14:tracePt t="206694" x="10288588" y="2227263"/>
          <p14:tracePt t="206703" x="10288588" y="2209800"/>
          <p14:tracePt t="206710" x="10288588" y="2174875"/>
          <p14:tracePt t="206719" x="10288588" y="2149475"/>
          <p14:tracePt t="206725" x="10280650" y="2116138"/>
          <p14:tracePt t="206733" x="10280650" y="2090738"/>
          <p14:tracePt t="206739" x="10271125" y="2030413"/>
          <p14:tracePt t="206747" x="10271125" y="2005013"/>
          <p14:tracePt t="206757" x="10271125" y="1979613"/>
          <p14:tracePt t="206763" x="10263188" y="1954213"/>
          <p14:tracePt t="206771" x="10263188" y="1928813"/>
          <p14:tracePt t="206779" x="10263188" y="1903413"/>
          <p14:tracePt t="206789" x="10255250" y="1878013"/>
          <p14:tracePt t="206795" x="10255250" y="1860550"/>
          <p14:tracePt t="206805" x="10255250" y="1844675"/>
          <p14:tracePt t="206810" x="10255250" y="1827213"/>
          <p14:tracePt t="206818" x="10245725" y="1809750"/>
          <p14:tracePt t="206825" x="10245725" y="1801813"/>
          <p14:tracePt t="206834" x="10245725" y="1793875"/>
          <p14:tracePt t="206842" x="10245725" y="1784350"/>
          <p14:tracePt t="206850" x="10245725" y="1776413"/>
          <p14:tracePt t="206865" x="10245725" y="1766888"/>
          <p14:tracePt t="207011" x="10237788" y="1766888"/>
          <p14:tracePt t="207037" x="10229850" y="1758950"/>
          <p14:tracePt t="207043" x="10212388" y="1758950"/>
          <p14:tracePt t="207054" x="10194925" y="1758950"/>
          <p14:tracePt t="207060" x="10169525" y="1751013"/>
          <p14:tracePt t="207068" x="10136188" y="1751013"/>
          <p14:tracePt t="207073" x="10126663" y="1751013"/>
          <p14:tracePt t="207081" x="10118725" y="1751013"/>
          <p14:tracePt t="207168" x="10110788" y="1751013"/>
          <p14:tracePt t="207192" x="10101263" y="1751013"/>
          <p14:tracePt t="207199" x="10093325" y="1751013"/>
          <p14:tracePt t="207208" x="10085388" y="1751013"/>
          <p14:tracePt t="207213" x="10075863" y="1751013"/>
          <p14:tracePt t="207230" x="10067925" y="1751013"/>
          <p14:tracePt t="207238" x="10059988" y="1751013"/>
          <p14:tracePt t="207254" x="10050463" y="1751013"/>
          <p14:tracePt t="207261" x="10042525" y="1751013"/>
          <p14:tracePt t="207275" x="10034588" y="1751013"/>
          <p14:tracePt t="207283" x="10025063" y="1751013"/>
          <p14:tracePt t="207291" x="10017125" y="1751013"/>
          <p14:tracePt t="207308" x="10009188" y="1751013"/>
          <p14:tracePt t="207323" x="9999663" y="1751013"/>
          <p14:tracePt t="207361" x="9999663" y="1758950"/>
          <p14:tracePt t="207603" x="9983788" y="1819275"/>
          <p14:tracePt t="207609" x="9974263" y="1852613"/>
          <p14:tracePt t="207618" x="9974263" y="1885950"/>
          <p14:tracePt t="207625" x="9966325" y="1920875"/>
          <p14:tracePt t="207635" x="9956800" y="1963738"/>
          <p14:tracePt t="207641" x="9940925" y="2014538"/>
          <p14:tracePt t="207649" x="9940925" y="2055813"/>
          <p14:tracePt t="207658" x="9931400" y="2116138"/>
          <p14:tracePt t="207663" x="9931400" y="2184400"/>
          <p14:tracePt t="207673" x="9923463" y="2268538"/>
          <p14:tracePt t="207679" x="9923463" y="2344738"/>
          <p14:tracePt t="207688" x="9923463" y="2430463"/>
          <p14:tracePt t="207695" x="9923463" y="2498725"/>
          <p14:tracePt t="207704" x="9923463" y="2557463"/>
          <p14:tracePt t="207711" x="9923463" y="2617788"/>
          <p14:tracePt t="207721" x="9923463" y="2660650"/>
          <p14:tracePt t="207725" x="9923463" y="2701925"/>
          <p14:tracePt t="207733" x="9923463" y="2744788"/>
          <p14:tracePt t="207742" x="9923463" y="2787650"/>
          <p14:tracePt t="207750" x="9923463" y="2813050"/>
          <p14:tracePt t="207757" x="9923463" y="2838450"/>
          <p14:tracePt t="207765" x="9923463" y="2846388"/>
          <p14:tracePt t="207773" x="9915525" y="2863850"/>
          <p14:tracePt t="207781" x="9915525" y="2871788"/>
          <p14:tracePt t="207789" x="9915525" y="2881313"/>
          <p14:tracePt t="207796" x="9915525" y="2897188"/>
          <p14:tracePt t="207805" x="9915525" y="2906713"/>
          <p14:tracePt t="207811" x="9915525" y="2914650"/>
          <p14:tracePt t="207820" x="9915525" y="2922588"/>
          <p14:tracePt t="207827" x="9915525" y="2932113"/>
          <p14:tracePt t="207859" x="9915525" y="2940050"/>
          <p14:tracePt t="207873" x="9923463" y="2940050"/>
          <p14:tracePt t="207881" x="9923463" y="2949575"/>
          <p14:tracePt t="207889" x="9931400" y="2949575"/>
          <p14:tracePt t="207897" x="9940925" y="2949575"/>
          <p14:tracePt t="207913" x="9948863" y="2957513"/>
          <p14:tracePt t="207922" x="9956800" y="2957513"/>
          <p14:tracePt t="207927" x="9966325" y="2957513"/>
          <p14:tracePt t="207938" x="9966325" y="2965450"/>
          <p14:tracePt t="207943" x="9974263" y="2965450"/>
          <p14:tracePt t="207954" x="9983788" y="2965450"/>
          <p14:tracePt t="207970" x="9991725" y="2974975"/>
          <p14:tracePt t="207975" x="9999663" y="2974975"/>
          <p14:tracePt t="207983" x="10009188" y="2974975"/>
          <p14:tracePt t="207992" x="10017125" y="2974975"/>
          <p14:tracePt t="207997" x="10025063" y="2974975"/>
          <p14:tracePt t="208005" x="10034588" y="2974975"/>
          <p14:tracePt t="208014" x="10050463" y="2982913"/>
          <p14:tracePt t="208021" x="10059988" y="2982913"/>
          <p14:tracePt t="208030" x="10059988" y="2990850"/>
          <p14:tracePt t="208037" x="10067925" y="2990850"/>
          <p14:tracePt t="208123" x="10075863" y="2990850"/>
          <p14:tracePt t="208137" x="10085388" y="2990850"/>
          <p14:tracePt t="208153" x="10093325" y="2990850"/>
          <p14:tracePt t="208170" x="10101263" y="3000375"/>
          <p14:tracePt t="208187" x="10110788" y="3000375"/>
          <p14:tracePt t="208192" x="10118725" y="3000375"/>
          <p14:tracePt t="208208" x="10126663" y="3000375"/>
          <p14:tracePt t="208223" x="10136188" y="3000375"/>
          <p14:tracePt t="208239" x="10144125" y="3000375"/>
          <p14:tracePt t="208270" x="10153650" y="3000375"/>
          <p14:tracePt t="208309" x="10161588" y="3000375"/>
          <p14:tracePt t="208463" x="10169525" y="3000375"/>
          <p14:tracePt t="208471" x="10169525" y="2982913"/>
          <p14:tracePt t="208480" x="10169525" y="2974975"/>
          <p14:tracePt t="208488" x="10169525" y="2965450"/>
          <p14:tracePt t="208495" x="10179050" y="2957513"/>
          <p14:tracePt t="208628" x="10186988" y="2957513"/>
          <p14:tracePt t="208653" x="10194925" y="2957513"/>
          <p14:tracePt t="208657" x="10204450" y="2957513"/>
          <p14:tracePt t="208674" x="10212388" y="2957513"/>
          <p14:tracePt t="208929" x="10212388" y="2949575"/>
          <p14:tracePt t="208953" x="10212388" y="2940050"/>
          <p14:tracePt t="208962" x="10220325" y="2940050"/>
          <p14:tracePt t="208977" x="10220325" y="2932113"/>
          <p14:tracePt t="208991" x="10220325" y="2914650"/>
          <p14:tracePt t="209001" x="10220325" y="2906713"/>
          <p14:tracePt t="209007" x="10229850" y="2897188"/>
          <p14:tracePt t="209016" x="10229850" y="2881313"/>
          <p14:tracePt t="209031" x="10229850" y="2871788"/>
          <p14:tracePt t="209047" x="10229850" y="2863850"/>
          <p14:tracePt t="209070" x="10229850" y="2855913"/>
          <p14:tracePt t="209077" x="10229850" y="2846388"/>
          <p14:tracePt t="209086" x="10229850" y="2838450"/>
          <p14:tracePt t="209093" x="10229850" y="2820988"/>
          <p14:tracePt t="209103" x="10229850" y="2805113"/>
          <p14:tracePt t="209109" x="10237788" y="2795588"/>
          <p14:tracePt t="209120" x="10237788" y="2770188"/>
          <p14:tracePt t="209123" x="10237788" y="2744788"/>
          <p14:tracePt t="209131" x="10237788" y="2719388"/>
          <p14:tracePt t="209140" x="10237788" y="2686050"/>
          <p14:tracePt t="209147" x="10237788" y="2660650"/>
          <p14:tracePt t="209155" x="10237788" y="2625725"/>
          <p14:tracePt t="209163" x="10237788" y="2608263"/>
          <p14:tracePt t="209171" x="10229850" y="2566988"/>
          <p14:tracePt t="209180" x="10229850" y="2541588"/>
          <p14:tracePt t="209187" x="10220325" y="2516188"/>
          <p14:tracePt t="209193" x="10220325" y="2481263"/>
          <p14:tracePt t="209202" x="10220325" y="2463800"/>
          <p14:tracePt t="209220" x="10220325" y="2413000"/>
          <p14:tracePt t="209226" x="10220325" y="2387600"/>
          <p14:tracePt t="209237" x="10220325" y="2354263"/>
          <p14:tracePt t="209241" x="10220325" y="2319338"/>
          <p14:tracePt t="209247" x="10220325" y="2286000"/>
          <p14:tracePt t="209255" x="10220325" y="2260600"/>
          <p14:tracePt t="209264" x="10220325" y="2227263"/>
          <p14:tracePt t="209274" x="10220325" y="2200275"/>
          <p14:tracePt t="209280" x="10220325" y="2174875"/>
          <p14:tracePt t="209287" x="10220325" y="2141538"/>
          <p14:tracePt t="209295" x="10220325" y="2116138"/>
          <p14:tracePt t="209303" x="10220325" y="2090738"/>
          <p14:tracePt t="209311" x="10220325" y="2065338"/>
          <p14:tracePt t="209319" x="10220325" y="2030413"/>
          <p14:tracePt t="209325" x="10220325" y="2005013"/>
          <p14:tracePt t="209336" x="10212388" y="1979613"/>
          <p14:tracePt t="209341" x="10212388" y="1954213"/>
          <p14:tracePt t="209353" x="10204450" y="1920875"/>
          <p14:tracePt t="209357" x="10204450" y="1885950"/>
          <p14:tracePt t="209365" x="10204450" y="1860550"/>
          <p14:tracePt t="209374" x="10194925" y="1852613"/>
          <p14:tracePt t="209379" x="10186988" y="1835150"/>
          <p14:tracePt t="209387" x="10186988" y="1819275"/>
          <p14:tracePt t="209395" x="10179050" y="1809750"/>
          <p14:tracePt t="209405" x="10179050" y="1801813"/>
          <p14:tracePt t="209411" x="10179050" y="1793875"/>
          <p14:tracePt t="209427" x="10169525" y="1793875"/>
          <p14:tracePt t="209437" x="10169525" y="1784350"/>
          <p14:tracePt t="209443" x="10169525" y="1776413"/>
          <p14:tracePt t="209454" x="10169525" y="1766888"/>
          <p14:tracePt t="209457" x="10169525" y="1758950"/>
          <p14:tracePt t="209470" x="10161588" y="1751013"/>
          <p14:tracePt t="209551" x="10161588" y="1741488"/>
          <p14:tracePt t="209559" x="10153650" y="1741488"/>
          <p14:tracePt t="209574" x="10144125" y="1733550"/>
          <p14:tracePt t="209581" x="10144125" y="1725613"/>
          <p14:tracePt t="209644" x="10136188" y="1725613"/>
          <p14:tracePt t="209659" x="10126663" y="1725613"/>
          <p14:tracePt t="209676" x="10110788" y="1725613"/>
          <p14:tracePt t="209685" x="10101263" y="1725613"/>
          <p14:tracePt t="209691" x="10093325" y="1725613"/>
          <p14:tracePt t="209701" x="10075863" y="1725613"/>
          <p14:tracePt t="209709" x="10067925" y="1725613"/>
          <p14:tracePt t="209713" x="10050463" y="1725613"/>
          <p14:tracePt t="209722" x="10034588" y="1725613"/>
          <p14:tracePt t="209737" x="10017125" y="1725613"/>
          <p14:tracePt t="209746" x="10009188" y="1725613"/>
          <p14:tracePt t="209785" x="9999663" y="1725613"/>
          <p14:tracePt t="209791" x="9991725" y="1725613"/>
          <p14:tracePt t="209818" x="9983788" y="1725613"/>
          <p14:tracePt t="209831" x="9974263" y="1733550"/>
          <p14:tracePt t="209853" x="9966325" y="1733550"/>
          <p14:tracePt t="209940" x="9966325" y="1741488"/>
          <p14:tracePt t="209948" x="9966325" y="1751013"/>
          <p14:tracePt t="209956" x="9966325" y="1766888"/>
          <p14:tracePt t="209963" x="9966325" y="1801813"/>
          <p14:tracePt t="209972" x="9966325" y="1835150"/>
          <p14:tracePt t="209977" x="9966325" y="1878013"/>
          <p14:tracePt t="209985" x="9966325" y="1920875"/>
          <p14:tracePt t="209993" x="9966325" y="1963738"/>
          <p14:tracePt t="210003" x="9966325" y="2022475"/>
          <p14:tracePt t="210009" x="9966325" y="2082800"/>
          <p14:tracePt t="210019" x="9966325" y="2149475"/>
          <p14:tracePt t="210025" x="9966325" y="2286000"/>
          <p14:tracePt t="210031" x="9966325" y="2362200"/>
          <p14:tracePt t="210039" x="9966325" y="2447925"/>
          <p14:tracePt t="210047" x="9966325" y="2532063"/>
          <p14:tracePt t="210055" x="9974263" y="2617788"/>
          <p14:tracePt t="210063" x="9974263" y="2693988"/>
          <p14:tracePt t="210072" x="9974263" y="2744788"/>
          <p14:tracePt t="210080" x="9983788" y="2778125"/>
          <p14:tracePt t="210087" x="9983788" y="2813050"/>
          <p14:tracePt t="210096" x="9983788" y="2846388"/>
          <p14:tracePt t="210105" x="9983788" y="2855913"/>
          <p14:tracePt t="210109" x="9983788" y="2881313"/>
          <p14:tracePt t="210118" x="9983788" y="2897188"/>
          <p14:tracePt t="210125" x="9983788" y="2914650"/>
          <p14:tracePt t="210135" x="9983788" y="2940050"/>
          <p14:tracePt t="210141" x="9974263" y="2965450"/>
          <p14:tracePt t="210152" x="9966325" y="2982913"/>
          <p14:tracePt t="210158" x="9956800" y="3008313"/>
          <p14:tracePt t="210167" x="9956800" y="3033713"/>
          <p14:tracePt t="210171" x="9948863" y="3067050"/>
          <p14:tracePt t="210179" x="9948863" y="3076575"/>
          <p14:tracePt t="210187" x="9948863" y="3094038"/>
          <p14:tracePt t="210195" x="9948863" y="3109913"/>
          <p14:tracePt t="210203" x="9948863" y="3119438"/>
          <p14:tracePt t="210219" x="9948863" y="3135313"/>
          <p14:tracePt t="210242" x="9948863" y="3144838"/>
          <p14:tracePt t="210336" x="9956800" y="3152775"/>
          <p14:tracePt t="210359" x="9956800" y="3170238"/>
          <p14:tracePt t="210368" x="9956800" y="3178175"/>
          <p14:tracePt t="210373" x="9956800" y="3186113"/>
          <p14:tracePt t="210382" x="9956800" y="3203575"/>
          <p14:tracePt t="210390" x="9956800" y="3211513"/>
          <p14:tracePt t="210398" x="9956800" y="3221038"/>
          <p14:tracePt t="210405" x="9956800" y="3228975"/>
          <p14:tracePt t="210421" x="9956800" y="3238500"/>
          <p14:tracePt t="210427" x="9956800" y="3246438"/>
          <p14:tracePt t="210436" x="9956800" y="3254375"/>
          <p14:tracePt t="210451" x="9956800" y="3263900"/>
          <p14:tracePt t="210475" x="9956800" y="3271838"/>
          <p14:tracePt t="210769" x="9966325" y="3271838"/>
          <p14:tracePt t="210777" x="9974263" y="3271838"/>
          <p14:tracePt t="210793" x="9991725" y="3271838"/>
          <p14:tracePt t="210803" x="9999663" y="3271838"/>
          <p14:tracePt t="210809" x="10009188" y="3271838"/>
          <p14:tracePt t="210818" x="10034588" y="3271838"/>
          <p14:tracePt t="210826" x="10042525" y="3271838"/>
          <p14:tracePt t="210833" x="10059988" y="3271838"/>
          <p14:tracePt t="210839" x="10085388" y="3271838"/>
          <p14:tracePt t="210848" x="10093325" y="3271838"/>
          <p14:tracePt t="210855" x="10118725" y="3271838"/>
          <p14:tracePt t="210864" x="10153650" y="3271838"/>
          <p14:tracePt t="210872" x="10169525" y="3271838"/>
          <p14:tracePt t="210880" x="10194925" y="3271838"/>
          <p14:tracePt t="210887" x="10212388" y="3279775"/>
          <p14:tracePt t="210894" x="10220325" y="3279775"/>
          <p14:tracePt t="210904" x="10229850" y="3279775"/>
          <p14:tracePt t="210910" x="10237788" y="3279775"/>
          <p14:tracePt t="210933" x="10245725" y="3279775"/>
          <p14:tracePt t="211022" x="10255250" y="3279775"/>
          <p14:tracePt t="211034" x="10263188" y="3279775"/>
          <p14:tracePt t="211050" x="10280650" y="3279775"/>
          <p14:tracePt t="211057" x="10288588" y="3279775"/>
          <p14:tracePt t="211073" x="10298113" y="3279775"/>
          <p14:tracePt t="211084" x="10306050" y="3279775"/>
          <p14:tracePt t="211088" x="10306050" y="3289300"/>
          <p14:tracePt t="211143" x="10313988" y="3289300"/>
          <p14:tracePt t="211221" x="10313988" y="3279775"/>
          <p14:tracePt t="211227" x="10313988" y="3238500"/>
          <p14:tracePt t="211236" x="10306050" y="3186113"/>
          <p14:tracePt t="211243" x="10288588" y="3144838"/>
          <p14:tracePt t="211254" x="10280650" y="3094038"/>
          <p14:tracePt t="211259" x="10271125" y="3051175"/>
          <p14:tracePt t="211270" x="10271125" y="3008313"/>
          <p14:tracePt t="211275" x="10271125" y="2949575"/>
          <p14:tracePt t="211283" x="10255250" y="2871788"/>
          <p14:tracePt t="211290" x="10255250" y="2820988"/>
          <p14:tracePt t="211299" x="10263188" y="2744788"/>
          <p14:tracePt t="211305" x="10263188" y="2701925"/>
          <p14:tracePt t="211314" x="10263188" y="2660650"/>
          <p14:tracePt t="211321" x="10271125" y="2600325"/>
          <p14:tracePt t="211330" x="10271125" y="2557463"/>
          <p14:tracePt t="211338" x="10271125" y="2481263"/>
          <p14:tracePt t="211347" x="10280650" y="2447925"/>
          <p14:tracePt t="211355" x="10280650" y="2422525"/>
          <p14:tracePt t="211359" x="10280650" y="2397125"/>
          <p14:tracePt t="211368" x="10280650" y="2371725"/>
          <p14:tracePt t="211375" x="10280650" y="2344738"/>
          <p14:tracePt t="211383" x="10280650" y="2328863"/>
          <p14:tracePt t="211391" x="10280650" y="2303463"/>
          <p14:tracePt t="211399" x="10280650" y="2268538"/>
          <p14:tracePt t="211407" x="10280650" y="2252663"/>
          <p14:tracePt t="211413" x="10280650" y="2217738"/>
          <p14:tracePt t="211422" x="10280650" y="2192338"/>
          <p14:tracePt t="211430" x="10288588" y="2174875"/>
          <p14:tracePt t="211437" x="10288588" y="2141538"/>
          <p14:tracePt t="211445" x="10288588" y="2116138"/>
          <p14:tracePt t="211453" x="10288588" y="2098675"/>
          <p14:tracePt t="211461" x="10288588" y="2073275"/>
          <p14:tracePt t="211471" x="10288588" y="2039938"/>
          <p14:tracePt t="211482" x="10288588" y="2014538"/>
          <p14:tracePt t="211485" x="10288588" y="1971675"/>
          <p14:tracePt t="211491" x="10288588" y="1954213"/>
          <p14:tracePt t="211501" x="10288588" y="1928813"/>
          <p14:tracePt t="211507" x="10288588" y="1920875"/>
          <p14:tracePt t="211518" x="10288588" y="1903413"/>
          <p14:tracePt t="211523" x="10288588" y="1878013"/>
          <p14:tracePt t="211533" x="10288588" y="1870075"/>
          <p14:tracePt t="211539" x="10288588" y="1852613"/>
          <p14:tracePt t="211550" x="10280650" y="1835150"/>
          <p14:tracePt t="211553" x="10280650" y="1827213"/>
          <p14:tracePt t="211561" x="10280650" y="1809750"/>
          <p14:tracePt t="211571" x="10280650" y="1793875"/>
          <p14:tracePt t="211577" x="10280650" y="1784350"/>
          <p14:tracePt t="211586" x="10280650" y="1776413"/>
          <p14:tracePt t="211594" x="10280650" y="1766888"/>
          <p14:tracePt t="211603" x="10280650" y="1758950"/>
          <p14:tracePt t="211610" x="10280650" y="1741488"/>
          <p14:tracePt t="211616" x="10280650" y="1733550"/>
          <p14:tracePt t="211623" x="10271125" y="1708150"/>
          <p14:tracePt t="211633" x="10271125" y="1700213"/>
          <p14:tracePt t="211639" x="10271125" y="1690688"/>
          <p14:tracePt t="211656" x="10271125" y="1682750"/>
          <p14:tracePt t="211755" x="10263188" y="1682750"/>
          <p14:tracePt t="211803" x="10245725" y="1682750"/>
          <p14:tracePt t="211810" x="10237788" y="1682750"/>
          <p14:tracePt t="211818" x="10212388" y="1682750"/>
          <p14:tracePt t="211825" x="10186988" y="1682750"/>
          <p14:tracePt t="211834" x="10153650" y="1682750"/>
          <p14:tracePt t="211841" x="10126663" y="1682750"/>
          <p14:tracePt t="211849" x="10093325" y="1682750"/>
          <p14:tracePt t="211857" x="10050463" y="1682750"/>
          <p14:tracePt t="211865" x="10017125" y="1682750"/>
          <p14:tracePt t="211874" x="9991725" y="1682750"/>
          <p14:tracePt t="211879" x="9974263" y="1690688"/>
          <p14:tracePt t="211887" x="9956800" y="1690688"/>
          <p14:tracePt t="211895" x="9948863" y="1690688"/>
          <p14:tracePt t="212005" x="9940925" y="1690688"/>
          <p14:tracePt t="215787" x="9940925" y="1716088"/>
          <p14:tracePt t="215795" x="9940925" y="1741488"/>
          <p14:tracePt t="215802" x="9940925" y="1766888"/>
          <p14:tracePt t="215810" x="9940925" y="1776413"/>
          <p14:tracePt t="215817" x="9940925" y="1801813"/>
          <p14:tracePt t="215825" x="9931400" y="1819275"/>
          <p14:tracePt t="215833" x="9931400" y="1827213"/>
          <p14:tracePt t="215841" x="9931400" y="1844675"/>
          <p14:tracePt t="215858" x="9931400" y="1852613"/>
          <p14:tracePt t="215903" x="9931400" y="1860550"/>
          <p14:tracePt t="215919" x="9931400" y="1870075"/>
          <p14:tracePt t="215925" x="9931400" y="1885950"/>
          <p14:tracePt t="215933" x="9931400" y="1903413"/>
          <p14:tracePt t="215941" x="9931400" y="1911350"/>
          <p14:tracePt t="215957" x="9931400" y="1920875"/>
          <p14:tracePt t="215965" x="9931400" y="1928813"/>
          <p14:tracePt t="216044" x="9931400" y="1938338"/>
          <p14:tracePt t="216052" x="9931400" y="1963738"/>
          <p14:tracePt t="216057" x="9931400" y="1997075"/>
          <p14:tracePt t="216065" x="9931400" y="2055813"/>
          <p14:tracePt t="216073" x="9931400" y="2108200"/>
          <p14:tracePt t="216081" x="9940925" y="2149475"/>
          <p14:tracePt t="216089" x="9940925" y="2192338"/>
          <p14:tracePt t="216097" x="9948863" y="2243138"/>
          <p14:tracePt t="216105" x="9948863" y="2268538"/>
          <p14:tracePt t="216113" x="9948863" y="2303463"/>
          <p14:tracePt t="216119" x="9948863" y="2328863"/>
          <p14:tracePt t="216128" x="9948863" y="2344738"/>
          <p14:tracePt t="216136" x="9948863" y="2371725"/>
          <p14:tracePt t="216145" x="9948863" y="2397125"/>
          <p14:tracePt t="216153" x="9948863" y="2430463"/>
          <p14:tracePt t="216163" x="9948863" y="2455863"/>
          <p14:tracePt t="216169" x="9948863" y="2498725"/>
          <p14:tracePt t="216176" x="9948863" y="2549525"/>
          <p14:tracePt t="216181" x="9948863" y="2592388"/>
          <p14:tracePt t="216190" x="9948863" y="2633663"/>
          <p14:tracePt t="216198" x="9948863" y="2676525"/>
          <p14:tracePt t="216205" x="9948863" y="2719388"/>
          <p14:tracePt t="216228" x="9948863" y="2770188"/>
          <p14:tracePt t="216231" x="9948863" y="2778125"/>
          <p14:tracePt t="216237" x="9948863" y="2795588"/>
          <p14:tracePt t="216254" x="9948863" y="2805113"/>
          <p14:tracePt t="216262" x="9940925" y="2813050"/>
          <p14:tracePt t="216269" x="9940925" y="2820988"/>
          <p14:tracePt t="216300" x="9940925" y="2830513"/>
          <p14:tracePt t="216315" x="9940925" y="2838450"/>
          <p14:tracePt t="216354" x="9940925" y="2846388"/>
          <p14:tracePt t="216361" x="9940925" y="2855913"/>
          <p14:tracePt t="216378" x="9940925" y="2863850"/>
          <p14:tracePt t="216384" x="9931400" y="2871788"/>
          <p14:tracePt t="216391" x="9931400" y="2897188"/>
          <p14:tracePt t="216400" x="9931400" y="2922588"/>
          <p14:tracePt t="216408" x="9931400" y="2957513"/>
          <p14:tracePt t="216415" x="9923463" y="2990850"/>
          <p14:tracePt t="216423" x="9923463" y="3041650"/>
          <p14:tracePt t="216432" x="9915525" y="3084513"/>
          <p14:tracePt t="216439" x="9915525" y="3119438"/>
          <p14:tracePt t="216447" x="9915525" y="3144838"/>
          <p14:tracePt t="216453" x="9915525" y="3170238"/>
          <p14:tracePt t="216462" x="9915525" y="3186113"/>
          <p14:tracePt t="216471" x="9915525" y="3195638"/>
          <p14:tracePt t="216547" x="9915525" y="3203575"/>
          <p14:tracePt t="216571" x="9915525" y="3211513"/>
          <p14:tracePt t="216611" x="9915525" y="3221038"/>
          <p14:tracePt t="216626" x="9915525" y="3228975"/>
          <p14:tracePt t="216634" x="9915525" y="3238500"/>
          <p14:tracePt t="216702" x="9915525" y="3246438"/>
          <p14:tracePt t="216710" x="9915525" y="3254375"/>
          <p14:tracePt t="216717" x="9915525" y="3271838"/>
          <p14:tracePt t="216725" x="9915525" y="3297238"/>
          <p14:tracePt t="216732" x="9915525" y="3305175"/>
          <p14:tracePt t="216741" x="9923463" y="3330575"/>
          <p14:tracePt t="216748" x="9931400" y="3340100"/>
          <p14:tracePt t="216756" x="9931400" y="3348038"/>
          <p14:tracePt t="216765" x="9940925" y="3348038"/>
          <p14:tracePt t="216771" x="9948863" y="3355975"/>
          <p14:tracePt t="216787" x="9956800" y="3355975"/>
          <p14:tracePt t="216843" x="9956800" y="3365500"/>
          <p14:tracePt t="216881" x="9966325" y="3365500"/>
          <p14:tracePt t="216990" x="9974263" y="3365500"/>
          <p14:tracePt t="216997" x="9983788" y="3365500"/>
          <p14:tracePt t="217005" x="9991725" y="3365500"/>
          <p14:tracePt t="217021" x="10009188" y="3365500"/>
          <p14:tracePt t="217029" x="10017125" y="3365500"/>
          <p14:tracePt t="217039" x="10025063" y="3365500"/>
          <p14:tracePt t="217044" x="10050463" y="3365500"/>
          <p14:tracePt t="217053" x="10059988" y="3365500"/>
          <p14:tracePt t="217061" x="10093325" y="3365500"/>
          <p14:tracePt t="217069" x="10118725" y="3365500"/>
          <p14:tracePt t="217077" x="10126663" y="3365500"/>
          <p14:tracePt t="217086" x="10153650" y="3365500"/>
          <p14:tracePt t="217091" x="10169525" y="3365500"/>
          <p14:tracePt t="217185" x="10179050" y="3365500"/>
          <p14:tracePt t="217223" x="10186988" y="3365500"/>
          <p14:tracePt t="217277" x="10194925" y="3365500"/>
          <p14:tracePt t="217286" x="10204450" y="3365500"/>
          <p14:tracePt t="217293" x="10212388" y="3365500"/>
          <p14:tracePt t="217307" x="10220325" y="3365500"/>
          <p14:tracePt t="217315" x="10229850" y="3365500"/>
          <p14:tracePt t="217543" x="10229850" y="3348038"/>
          <p14:tracePt t="217550" x="10229850" y="3340100"/>
          <p14:tracePt t="217558" x="10229850" y="3322638"/>
          <p14:tracePt t="217565" x="10229850" y="3297238"/>
          <p14:tracePt t="217571" x="10229850" y="3271838"/>
          <p14:tracePt t="217579" x="10229850" y="3246438"/>
          <p14:tracePt t="217587" x="10229850" y="3203575"/>
          <p14:tracePt t="217595" x="10229850" y="3170238"/>
          <p14:tracePt t="217603" x="10229850" y="3135313"/>
          <p14:tracePt t="217612" x="10229850" y="3094038"/>
          <p14:tracePt t="217620" x="10229850" y="3033713"/>
          <p14:tracePt t="217627" x="10237788" y="2965450"/>
          <p14:tracePt t="217634" x="10245725" y="2914650"/>
          <p14:tracePt t="217641" x="10245725" y="2871788"/>
          <p14:tracePt t="217649" x="10245725" y="2830513"/>
          <p14:tracePt t="217657" x="10245725" y="2787650"/>
          <p14:tracePt t="217665" x="10255250" y="2752725"/>
          <p14:tracePt t="217673" x="10255250" y="2719388"/>
          <p14:tracePt t="217681" x="10255250" y="2676525"/>
          <p14:tracePt t="217689" x="10255250" y="2660650"/>
          <p14:tracePt t="217694" x="10255250" y="2625725"/>
          <p14:tracePt t="217702" x="10255250" y="2592388"/>
          <p14:tracePt t="217710" x="10255250" y="2566988"/>
          <p14:tracePt t="217720" x="10255250" y="2541588"/>
          <p14:tracePt t="217727" x="10255250" y="2506663"/>
          <p14:tracePt t="217737" x="10255250" y="2473325"/>
          <p14:tracePt t="217743" x="10255250" y="2447925"/>
          <p14:tracePt t="217753" x="10255250" y="2413000"/>
          <p14:tracePt t="217760" x="10255250" y="2379663"/>
          <p14:tracePt t="217766" x="10255250" y="2336800"/>
          <p14:tracePt t="217773" x="10255250" y="2293938"/>
          <p14:tracePt t="217782" x="10255250" y="2260600"/>
          <p14:tracePt t="217789" x="10255250" y="2235200"/>
          <p14:tracePt t="217797" x="10255250" y="2209800"/>
          <p14:tracePt t="217804" x="10255250" y="2184400"/>
          <p14:tracePt t="217813" x="10255250" y="2159000"/>
          <p14:tracePt t="217820" x="10255250" y="2141538"/>
          <p14:tracePt t="217829" x="10255250" y="2124075"/>
          <p14:tracePt t="217835" x="10255250" y="2108200"/>
          <p14:tracePt t="217842" x="10255250" y="2090738"/>
          <p14:tracePt t="217852" x="10255250" y="2073275"/>
          <p14:tracePt t="217858" x="10255250" y="2065338"/>
          <p14:tracePt t="217868" x="10255250" y="2047875"/>
          <p14:tracePt t="217876" x="10255250" y="2039938"/>
          <p14:tracePt t="217883" x="10255250" y="2022475"/>
          <p14:tracePt t="217889" x="10255250" y="1997075"/>
          <p14:tracePt t="217897" x="10255250" y="1989138"/>
          <p14:tracePt t="217905" x="10255250" y="1971675"/>
          <p14:tracePt t="217913" x="10255250" y="1946275"/>
          <p14:tracePt t="217929" x="10255250" y="1928813"/>
          <p14:tracePt t="217937" x="10255250" y="1920875"/>
          <p14:tracePt t="217945" x="10255250" y="1911350"/>
          <p14:tracePt t="217953" x="10255250" y="1903413"/>
          <p14:tracePt t="217967" x="10255250" y="1895475"/>
          <p14:tracePt t="217976" x="10255250" y="1885950"/>
          <p14:tracePt t="217993" x="10255250" y="1878013"/>
          <p14:tracePt t="218007" x="10255250" y="1870075"/>
          <p14:tracePt t="218015" x="10255250" y="1860550"/>
          <p14:tracePt t="218029" x="10255250" y="1852613"/>
          <p14:tracePt t="218037" x="10255250" y="1844675"/>
          <p14:tracePt t="218061" x="10255250" y="1835150"/>
          <p14:tracePt t="218255" x="10245725" y="1835150"/>
          <p14:tracePt t="218271" x="10237788" y="1835150"/>
          <p14:tracePt t="218280" x="10220325" y="1835150"/>
          <p14:tracePt t="218288" x="10204450" y="1827213"/>
          <p14:tracePt t="218294" x="10186988" y="1827213"/>
          <p14:tracePt t="218302" x="10161588" y="1819275"/>
          <p14:tracePt t="218319" x="10153650" y="1819275"/>
          <p14:tracePt t="218326" x="10144125" y="1819275"/>
          <p14:tracePt t="218364" x="10136188" y="1819275"/>
          <p14:tracePt t="218396" x="10126663" y="1819275"/>
          <p14:tracePt t="218403" x="10110788" y="1819275"/>
          <p14:tracePt t="218410" x="10101263" y="1819275"/>
          <p14:tracePt t="218418" x="10075863" y="1819275"/>
          <p14:tracePt t="218425" x="10067925" y="1819275"/>
          <p14:tracePt t="218433" x="10042525" y="1819275"/>
          <p14:tracePt t="218441" x="10017125" y="1819275"/>
          <p14:tracePt t="218448" x="9999663" y="1819275"/>
          <p14:tracePt t="218458" x="9983788" y="1819275"/>
          <p14:tracePt t="218465" x="9974263" y="1819275"/>
          <p14:tracePt t="218487" x="9966325" y="1819275"/>
          <p14:tracePt t="218520" x="9956800" y="1819275"/>
          <p14:tracePt t="218714" x="9956800" y="1827213"/>
          <p14:tracePt t="218721" x="9956800" y="1870075"/>
          <p14:tracePt t="218729" x="9956800" y="1928813"/>
          <p14:tracePt t="218737" x="9966325" y="2005013"/>
          <p14:tracePt t="218745" x="9983788" y="2090738"/>
          <p14:tracePt t="218753" x="9991725" y="2174875"/>
          <p14:tracePt t="218760" x="9999663" y="2278063"/>
          <p14:tracePt t="218769" x="10017125" y="2362200"/>
          <p14:tracePt t="218775" x="10025063" y="2524125"/>
          <p14:tracePt t="218783" x="10034588" y="2617788"/>
          <p14:tracePt t="218792" x="10050463" y="2719388"/>
          <p14:tracePt t="218800" x="10059988" y="2805113"/>
          <p14:tracePt t="218809" x="10059988" y="2889250"/>
          <p14:tracePt t="218815" x="10059988" y="2965450"/>
          <p14:tracePt t="218821" x="10059988" y="3033713"/>
          <p14:tracePt t="218829" x="10059988" y="3094038"/>
          <p14:tracePt t="218837" x="10059988" y="3135313"/>
          <p14:tracePt t="218845" x="10059988" y="3170238"/>
          <p14:tracePt t="218853" x="10059988" y="3195638"/>
          <p14:tracePt t="218861" x="10059988" y="3203575"/>
          <p14:tracePt t="218870" x="10050463" y="3221038"/>
          <p14:tracePt t="218877" x="10050463" y="3228975"/>
          <p14:tracePt t="218892" x="10050463" y="3238500"/>
          <p14:tracePt t="218899" x="10050463" y="3246438"/>
          <p14:tracePt t="218909" x="10050463" y="3254375"/>
          <p14:tracePt t="218917" x="10050463" y="3263900"/>
          <p14:tracePt t="218924" x="10050463" y="3271838"/>
          <p14:tracePt t="218940" x="10050463" y="3279775"/>
          <p14:tracePt t="218945" x="10050463" y="3289300"/>
          <p14:tracePt t="219241" x="10059988" y="3289300"/>
          <p14:tracePt t="219249" x="10059988" y="3279775"/>
          <p14:tracePt t="219258" x="10075863" y="3279775"/>
          <p14:tracePt t="219265" x="10085388" y="3279775"/>
          <p14:tracePt t="219279" x="10101263" y="3279775"/>
          <p14:tracePt t="219295" x="10110788" y="3279775"/>
          <p14:tracePt t="219305" x="10118725" y="3279775"/>
          <p14:tracePt t="219311" x="10126663" y="3279775"/>
          <p14:tracePt t="219340" x="10136188" y="3279775"/>
          <p14:tracePt t="219349" x="10144125" y="3279775"/>
          <p14:tracePt t="219357" x="10153650" y="3279775"/>
          <p14:tracePt t="219365" x="10169525" y="3279775"/>
          <p14:tracePt t="219374" x="10186988" y="3279775"/>
          <p14:tracePt t="219381" x="10194925" y="3289300"/>
          <p14:tracePt t="219389" x="10204450" y="3289300"/>
          <p14:tracePt t="219397" x="10212388" y="3289300"/>
          <p14:tracePt t="219411" x="10220325" y="3297238"/>
          <p14:tracePt t="219420" x="10229850" y="3297238"/>
          <p14:tracePt t="219427" x="10237788" y="3297238"/>
          <p14:tracePt t="219444" x="10245725" y="3297238"/>
          <p14:tracePt t="219468" x="10255250" y="3297238"/>
          <p14:tracePt t="220384" x="10255250" y="3279775"/>
          <p14:tracePt t="220392" x="10255250" y="3170238"/>
          <p14:tracePt t="220400" x="10255250" y="3051175"/>
          <p14:tracePt t="220407" x="10255250" y="2957513"/>
          <p14:tracePt t="220413" x="10255250" y="2871788"/>
          <p14:tracePt t="220421" x="10255250" y="2787650"/>
          <p14:tracePt t="220429" x="10255250" y="2693988"/>
          <p14:tracePt t="220437" x="10255250" y="2592388"/>
          <p14:tracePt t="220446" x="10255250" y="2489200"/>
          <p14:tracePt t="220453" x="10255250" y="2397125"/>
          <p14:tracePt t="220461" x="10245725" y="2303463"/>
          <p14:tracePt t="220468" x="10237788" y="2243138"/>
          <p14:tracePt t="220476" x="10237788" y="2174875"/>
          <p14:tracePt t="220485" x="10237788" y="2116138"/>
          <p14:tracePt t="220491" x="10237788" y="2030413"/>
          <p14:tracePt t="220499" x="10229850" y="1989138"/>
          <p14:tracePt t="220508" x="10229850" y="1954213"/>
          <p14:tracePt t="220515" x="10229850" y="1911350"/>
          <p14:tracePt t="220524" x="10220325" y="1878013"/>
          <p14:tracePt t="220530" x="10220325" y="1844675"/>
          <p14:tracePt t="220538" x="10212388" y="1801813"/>
          <p14:tracePt t="220546" x="10212388" y="1776413"/>
          <p14:tracePt t="220553" x="10204450" y="1741488"/>
          <p14:tracePt t="220561" x="10204450" y="1716088"/>
          <p14:tracePt t="220568" x="10204450" y="1700213"/>
          <p14:tracePt t="220576" x="10194925" y="1690688"/>
          <p14:tracePt t="220585" x="10194925" y="1682750"/>
          <p14:tracePt t="220600" x="10194925" y="1674813"/>
          <p14:tracePt t="220640" x="10194925" y="1657350"/>
          <p14:tracePt t="220647" x="10194925" y="1649413"/>
          <p14:tracePt t="220658" x="10186988" y="1639888"/>
          <p14:tracePt t="220661" x="10186988" y="1631950"/>
          <p14:tracePt t="220669" x="10186988" y="1622425"/>
          <p14:tracePt t="220833" x="10179050" y="1622425"/>
          <p14:tracePt t="220880" x="10169525" y="1622425"/>
          <p14:tracePt t="220896" x="10161588" y="1622425"/>
          <p14:tracePt t="220903" x="10153650" y="1622425"/>
          <p14:tracePt t="220911" x="10144125" y="1622425"/>
          <p14:tracePt t="220919" x="10126663" y="1622425"/>
          <p14:tracePt t="220925" x="10110788" y="1622425"/>
          <p14:tracePt t="220936" x="10101263" y="1622425"/>
          <p14:tracePt t="220941" x="10093325" y="1622425"/>
          <p14:tracePt t="220950" x="10085388" y="1622425"/>
          <p14:tracePt t="220957" x="10075863" y="1622425"/>
          <p14:tracePt t="220966" x="10067925" y="1622425"/>
          <p14:tracePt t="220979" x="10059988" y="1622425"/>
          <p14:tracePt t="220982" x="10050463" y="1622425"/>
          <p14:tracePt t="220991" x="10042525" y="1622425"/>
          <p14:tracePt t="220995" x="10034588" y="1622425"/>
          <p14:tracePt t="221003" x="10025063" y="1622425"/>
          <p14:tracePt t="221012" x="10025063" y="1631950"/>
          <p14:tracePt t="221020" x="10009188" y="1631950"/>
          <p14:tracePt t="221027" x="9999663" y="1631950"/>
          <p14:tracePt t="221043" x="9983788" y="1631950"/>
          <p14:tracePt t="221053" x="9974263" y="1639888"/>
          <p14:tracePt t="221065" x="9966325" y="1639888"/>
          <p14:tracePt t="221074" x="9956800" y="1639888"/>
          <p14:tracePt t="221329" x="9956800" y="1649413"/>
          <p14:tracePt t="221337" x="9956800" y="1716088"/>
          <p14:tracePt t="221346" x="9956800" y="1758950"/>
          <p14:tracePt t="221354" x="9956800" y="1801813"/>
          <p14:tracePt t="221361" x="9940925" y="1860550"/>
          <p14:tracePt t="221370" x="9940925" y="1903413"/>
          <p14:tracePt t="221377" x="9940925" y="1928813"/>
          <p14:tracePt t="221387" x="9940925" y="1997075"/>
          <p14:tracePt t="221393" x="9940925" y="2055813"/>
          <p14:tracePt t="221400" x="9931400" y="2082800"/>
          <p14:tracePt t="221407" x="9931400" y="2116138"/>
          <p14:tracePt t="221415" x="9931400" y="2141538"/>
          <p14:tracePt t="221424" x="9931400" y="2149475"/>
          <p14:tracePt t="221431" x="9931400" y="2166938"/>
          <p14:tracePt t="221518" x="9931400" y="2174875"/>
          <p14:tracePt t="221539" x="9931400" y="2184400"/>
          <p14:tracePt t="221546" x="9923463" y="2184400"/>
          <p14:tracePt t="221556" x="9915525" y="2192338"/>
          <p14:tracePt t="221563" x="9906000" y="2200275"/>
          <p14:tracePt t="221573" x="9898063" y="2227263"/>
          <p14:tracePt t="221579" x="9898063" y="2243138"/>
          <p14:tracePt t="221585" x="9880600" y="2278063"/>
          <p14:tracePt t="221593" x="9872663" y="2303463"/>
          <p14:tracePt t="221601" x="9872663" y="2319338"/>
          <p14:tracePt t="221609" x="9864725" y="2344738"/>
          <p14:tracePt t="221618" x="9864725" y="2371725"/>
          <p14:tracePt t="221625" x="9855200" y="2379663"/>
          <p14:tracePt t="221633" x="9855200" y="2397125"/>
          <p14:tracePt t="221642" x="9855200" y="2413000"/>
          <p14:tracePt t="221649" x="9855200" y="2430463"/>
          <p14:tracePt t="221657" x="9855200" y="2455863"/>
          <p14:tracePt t="221663" x="9855200" y="2481263"/>
          <p14:tracePt t="221673" x="9855200" y="2498725"/>
          <p14:tracePt t="221679" x="9855200" y="2532063"/>
          <p14:tracePt t="221687" x="9855200" y="2557463"/>
          <p14:tracePt t="221695" x="9855200" y="2582863"/>
          <p14:tracePt t="221703" x="9864725" y="2592388"/>
          <p14:tracePt t="221711" x="9872663" y="2608263"/>
          <p14:tracePt t="221719" x="9872663" y="2617788"/>
          <p14:tracePt t="221734" x="9872663" y="2625725"/>
          <p14:tracePt t="221741" x="9872663" y="2643188"/>
          <p14:tracePt t="221757" x="9872663" y="2660650"/>
          <p14:tracePt t="221765" x="9872663" y="2668588"/>
          <p14:tracePt t="221773" x="9872663" y="2686050"/>
          <p14:tracePt t="221781" x="9872663" y="2701925"/>
          <p14:tracePt t="221787" x="9872663" y="2719388"/>
          <p14:tracePt t="221795" x="9872663" y="2736850"/>
          <p14:tracePt t="221803" x="9880600" y="2752725"/>
          <p14:tracePt t="221811" x="9890125" y="2770188"/>
          <p14:tracePt t="221819" x="9890125" y="2787650"/>
          <p14:tracePt t="221828" x="9898063" y="2805113"/>
          <p14:tracePt t="221843" x="9906000" y="2813050"/>
          <p14:tracePt t="221849" x="9906000" y="2820988"/>
          <p14:tracePt t="221873" x="9906000" y="2830513"/>
          <p14:tracePt t="221881" x="9906000" y="2838450"/>
          <p14:tracePt t="221890" x="9906000" y="2846388"/>
          <p14:tracePt t="221906" x="9906000" y="2855913"/>
          <p14:tracePt t="221913" x="9906000" y="2871788"/>
          <p14:tracePt t="221919" x="9906000" y="2881313"/>
          <p14:tracePt t="221927" x="9906000" y="2897188"/>
          <p14:tracePt t="221937" x="9906000" y="2914650"/>
          <p14:tracePt t="221943" x="9906000" y="2932113"/>
          <p14:tracePt t="221951" x="9906000" y="2957513"/>
          <p14:tracePt t="221959" x="9906000" y="2974975"/>
          <p14:tracePt t="221968" x="9906000" y="3000375"/>
          <p14:tracePt t="221975" x="9906000" y="3033713"/>
          <p14:tracePt t="221985" x="9906000" y="3067050"/>
          <p14:tracePt t="221989" x="9906000" y="3109913"/>
          <p14:tracePt t="221997" x="9906000" y="3135313"/>
          <p14:tracePt t="222006" x="9898063" y="3170238"/>
          <p14:tracePt t="222013" x="9880600" y="3203575"/>
          <p14:tracePt t="222022" x="9872663" y="3221038"/>
          <p14:tracePt t="222029" x="9864725" y="3238500"/>
          <p14:tracePt t="222045" x="9864725" y="3246438"/>
          <p14:tracePt t="222122" x="9864725" y="3254375"/>
          <p14:tracePt t="222200" x="9872663" y="3254375"/>
          <p14:tracePt t="222207" x="9890125" y="3254375"/>
          <p14:tracePt t="222215" x="9906000" y="3254375"/>
          <p14:tracePt t="222223" x="9940925" y="3254375"/>
          <p14:tracePt t="222232" x="9983788" y="3254375"/>
          <p14:tracePt t="222239" x="10017125" y="3254375"/>
          <p14:tracePt t="222247" x="10059988" y="3254375"/>
          <p14:tracePt t="222253" x="10101263" y="3254375"/>
          <p14:tracePt t="222262" x="10136188" y="3246438"/>
          <p14:tracePt t="222270" x="10169525" y="3238500"/>
          <p14:tracePt t="222278" x="10186988" y="3228975"/>
          <p14:tracePt t="222288" x="10204450" y="3228975"/>
          <p14:tracePt t="222293" x="10212388" y="3228975"/>
          <p14:tracePt t="222316" x="10212388" y="3221038"/>
          <p14:tracePt t="222377" x="10220325" y="3221038"/>
          <p14:tracePt t="222386" x="10220325" y="3211513"/>
          <p14:tracePt t="222488" x="10229850" y="3203575"/>
          <p14:tracePt t="222510" x="10229850" y="3195638"/>
          <p14:tracePt t="222519" x="10237788" y="3178175"/>
          <p14:tracePt t="222526" x="10237788" y="3135313"/>
          <p14:tracePt t="222533" x="10237788" y="3109913"/>
          <p14:tracePt t="222541" x="10237788" y="3051175"/>
          <p14:tracePt t="222549" x="10237788" y="2982913"/>
          <p14:tracePt t="222557" x="10237788" y="2906713"/>
          <p14:tracePt t="222565" x="10237788" y="2820988"/>
          <p14:tracePt t="222573" x="10229850" y="2727325"/>
          <p14:tracePt t="222579" x="10220325" y="2625725"/>
          <p14:tracePt t="222589" x="10194925" y="2447925"/>
          <p14:tracePt t="222595" x="10194925" y="2328863"/>
          <p14:tracePt t="222605" x="10186988" y="2217738"/>
          <p14:tracePt t="222612" x="10186988" y="2108200"/>
          <p14:tracePt t="222620" x="10169525" y="2005013"/>
          <p14:tracePt t="222628" x="10169525" y="1903413"/>
          <p14:tracePt t="222637" x="10169525" y="1835150"/>
          <p14:tracePt t="222642" x="10169525" y="1776413"/>
          <p14:tracePt t="222650" x="10169525" y="1741488"/>
          <p14:tracePt t="222657" x="10169525" y="1708150"/>
          <p14:tracePt t="222665" x="10169525" y="1690688"/>
          <p14:tracePt t="222673" x="10169525" y="1674813"/>
          <p14:tracePt t="222681" x="10169525" y="1665288"/>
          <p14:tracePt t="222969" x="10126663" y="1665288"/>
          <p14:tracePt t="222976" x="10093325" y="1665288"/>
          <p14:tracePt t="222986" x="10059988" y="1665288"/>
          <p14:tracePt t="222991" x="10017125" y="1665288"/>
          <p14:tracePt t="223000" x="10009188" y="1665288"/>
          <p14:tracePt t="223007" x="9999663" y="1665288"/>
          <p14:tracePt t="223015" x="9991725" y="1665288"/>
          <p14:tracePt t="223231" x="9991725" y="1674813"/>
          <p14:tracePt t="223239" x="9991725" y="1682750"/>
          <p14:tracePt t="223287" x="9983788" y="1716088"/>
          <p14:tracePt t="223295" x="9983788" y="1758950"/>
          <p14:tracePt t="223305" x="9983788" y="1801813"/>
          <p14:tracePt t="223310" x="9983788" y="1835150"/>
          <p14:tracePt t="223318" x="9983788" y="1878013"/>
          <p14:tracePt t="223326" x="9983788" y="1911350"/>
          <p14:tracePt t="223334" x="9974263" y="1946275"/>
          <p14:tracePt t="223341" x="9974263" y="1971675"/>
          <p14:tracePt t="223349" x="9974263" y="2005013"/>
          <p14:tracePt t="223358" x="9974263" y="2047875"/>
          <p14:tracePt t="223363" x="9966325" y="2082800"/>
          <p14:tracePt t="223373" x="9966325" y="2116138"/>
          <p14:tracePt t="223379" x="9966325" y="2141538"/>
          <p14:tracePt t="223388" x="9966325" y="2174875"/>
          <p14:tracePt t="223395" x="9966325" y="2209800"/>
          <p14:tracePt t="223405" x="9956800" y="2252663"/>
          <p14:tracePt t="223411" x="9956800" y="2286000"/>
          <p14:tracePt t="223421" x="9956800" y="2311400"/>
          <p14:tracePt t="223427" x="9948863" y="2328863"/>
          <p14:tracePt t="223438" x="9948863" y="2354263"/>
          <p14:tracePt t="223441" x="9948863" y="2379663"/>
          <p14:tracePt t="223450" x="9948863" y="2387600"/>
          <p14:tracePt t="223457" x="9948863" y="2413000"/>
          <p14:tracePt t="223465" x="9948863" y="2422525"/>
          <p14:tracePt t="223473" x="9948863" y="2447925"/>
          <p14:tracePt t="223481" x="9948863" y="2481263"/>
          <p14:tracePt t="223490" x="9948863" y="2506663"/>
          <p14:tracePt t="223496" x="9940925" y="2532063"/>
          <p14:tracePt t="223505" x="9940925" y="2557463"/>
          <p14:tracePt t="223512" x="9940925" y="2582863"/>
          <p14:tracePt t="223521" x="9931400" y="2600325"/>
          <p14:tracePt t="223527" x="9923463" y="2625725"/>
          <p14:tracePt t="223538" x="9923463" y="2651125"/>
          <p14:tracePt t="223543" x="9915525" y="2686050"/>
          <p14:tracePt t="223551" x="9915525" y="2701925"/>
          <p14:tracePt t="223560" x="9906000" y="2719388"/>
          <p14:tracePt t="223565" x="9906000" y="2736850"/>
          <p14:tracePt t="223574" x="9906000" y="2744788"/>
          <p14:tracePt t="223581" x="9906000" y="2762250"/>
          <p14:tracePt t="223590" x="9906000" y="2787650"/>
          <p14:tracePt t="223598" x="9898063" y="2795588"/>
          <p14:tracePt t="223605" x="9898063" y="2813050"/>
          <p14:tracePt t="223613" x="9898063" y="2820988"/>
          <p14:tracePt t="223622" x="9898063" y="2830513"/>
          <p14:tracePt t="223629" x="9898063" y="2846388"/>
          <p14:tracePt t="223635" x="9898063" y="2855913"/>
          <p14:tracePt t="223644" x="9898063" y="2863850"/>
          <p14:tracePt t="223653" x="9898063" y="2871788"/>
          <p14:tracePt t="223660" x="9898063" y="2881313"/>
          <p14:tracePt t="223669" x="9898063" y="2897188"/>
          <p14:tracePt t="223675" x="9898063" y="2906713"/>
          <p14:tracePt t="223684" x="9898063" y="2922588"/>
          <p14:tracePt t="223691" x="9898063" y="2940050"/>
          <p14:tracePt t="223705" x="9906000" y="2949575"/>
          <p14:tracePt t="223713" x="9906000" y="2957513"/>
          <p14:tracePt t="223729" x="9906000" y="2965450"/>
          <p14:tracePt t="223745" x="9915525" y="2974975"/>
          <p14:tracePt t="223755" x="9915525" y="2982913"/>
          <p14:tracePt t="223759" x="9923463" y="2990850"/>
          <p14:tracePt t="223769" x="9931400" y="3000375"/>
          <p14:tracePt t="223776" x="9931400" y="3008313"/>
          <p14:tracePt t="223784" x="9940925" y="3008313"/>
          <p14:tracePt t="223791" x="9948863" y="3016250"/>
          <p14:tracePt t="223799" x="9956800" y="3016250"/>
          <p14:tracePt t="223829" x="9966325" y="3016250"/>
          <p14:tracePt t="223838" x="9966325" y="3025775"/>
          <p14:tracePt t="223861" x="9974263" y="3025775"/>
          <p14:tracePt t="223877" x="9983788" y="3033713"/>
          <p14:tracePt t="223886" x="9991725" y="3051175"/>
          <p14:tracePt t="223893" x="9991725" y="3059113"/>
          <p14:tracePt t="223899" x="9999663" y="3076575"/>
          <p14:tracePt t="223907" x="9999663" y="3084513"/>
          <p14:tracePt t="223923" x="9999663" y="3094038"/>
          <p14:tracePt t="223931" x="9999663" y="3109913"/>
          <p14:tracePt t="223947" x="9991725" y="3119438"/>
          <p14:tracePt t="223954" x="9991725" y="3135313"/>
          <p14:tracePt t="223962" x="9991725" y="3144838"/>
          <p14:tracePt t="223971" x="9983788" y="3152775"/>
          <p14:tracePt t="223978" x="9983788" y="3160713"/>
          <p14:tracePt t="224020" x="9999663" y="3170238"/>
          <p14:tracePt t="224026" x="10025063" y="3178175"/>
          <p14:tracePt t="224032" x="10034588" y="3178175"/>
          <p14:tracePt t="224040" x="10050463" y="3186113"/>
          <p14:tracePt t="224048" x="10067925" y="3186113"/>
          <p14:tracePt t="224056" x="10075863" y="3195638"/>
          <p14:tracePt t="224063" x="10101263" y="3203575"/>
          <p14:tracePt t="224071" x="10118725" y="3211513"/>
          <p14:tracePt t="224079" x="10126663" y="3211513"/>
          <p14:tracePt t="224087" x="10153650" y="3221038"/>
          <p14:tracePt t="224093" x="10179050" y="3221038"/>
          <p14:tracePt t="224103" x="10186988" y="3221038"/>
          <p14:tracePt t="224109" x="10212388" y="3221038"/>
          <p14:tracePt t="224119" x="10229850" y="3221038"/>
          <p14:tracePt t="224155" x="10237788" y="3221038"/>
          <p14:tracePt t="224180" x="10245725" y="3221038"/>
          <p14:tracePt t="224249" x="10245725" y="3211513"/>
          <p14:tracePt t="224257" x="10237788" y="3186113"/>
          <p14:tracePt t="224265" x="10229850" y="3144838"/>
          <p14:tracePt t="224273" x="10220325" y="3101975"/>
          <p14:tracePt t="224281" x="10220325" y="3041650"/>
          <p14:tracePt t="224287" x="10220325" y="2982913"/>
          <p14:tracePt t="224295" x="10220325" y="2914650"/>
          <p14:tracePt t="224304" x="10220325" y="2830513"/>
          <p14:tracePt t="224311" x="10220325" y="2752725"/>
          <p14:tracePt t="224321" x="10220325" y="2668588"/>
          <p14:tracePt t="224327" x="10237788" y="2582863"/>
          <p14:tracePt t="224337" x="10245725" y="2498725"/>
          <p14:tracePt t="224343" x="10245725" y="2397125"/>
          <p14:tracePt t="224350" x="10255250" y="2311400"/>
          <p14:tracePt t="224357" x="10255250" y="2227263"/>
          <p14:tracePt t="224366" x="10255250" y="2124075"/>
          <p14:tracePt t="224373" x="10255250" y="2055813"/>
          <p14:tracePt t="224381" x="10245725" y="1979613"/>
          <p14:tracePt t="224389" x="10220325" y="1903413"/>
          <p14:tracePt t="224398" x="10212388" y="1844675"/>
          <p14:tracePt t="224407" x="10194925" y="1784350"/>
          <p14:tracePt t="224413" x="10194925" y="1766888"/>
          <p14:tracePt t="224613" x="10186988" y="1766888"/>
          <p14:tracePt t="224629" x="10179050" y="1758950"/>
          <p14:tracePt t="224637" x="10169525" y="1751013"/>
          <p14:tracePt t="224645" x="10144125" y="1741488"/>
          <p14:tracePt t="224654" x="10110788" y="1741488"/>
          <p14:tracePt t="224661" x="10075863" y="1741488"/>
          <p14:tracePt t="224670" x="10034588" y="1741488"/>
          <p14:tracePt t="224677" x="9991725" y="1741488"/>
          <p14:tracePt t="224684" x="9956800" y="1741488"/>
          <p14:tracePt t="224691" x="9898063" y="1766888"/>
          <p14:tracePt t="224699" x="9890125" y="1776413"/>
          <p14:tracePt t="224708" x="9880600" y="1776413"/>
          <p14:tracePt t="224715" x="9872663" y="1776413"/>
          <p14:tracePt t="224855" x="9872663" y="1784350"/>
          <p14:tracePt t="224863" x="9864725" y="1801813"/>
          <p14:tracePt t="224871" x="9864725" y="1852613"/>
          <p14:tracePt t="224880" x="9855200" y="1911350"/>
          <p14:tracePt t="224887" x="9855200" y="1979613"/>
          <p14:tracePt t="224893" x="9855200" y="2055813"/>
          <p14:tracePt t="224904" x="9855200" y="2141538"/>
          <p14:tracePt t="224909" x="9855200" y="2209800"/>
          <p14:tracePt t="224918" x="9855200" y="2293938"/>
          <p14:tracePt t="224925" x="9855200" y="2379663"/>
          <p14:tracePt t="224933" x="9855200" y="2463800"/>
          <p14:tracePt t="224939" x="9855200" y="2541588"/>
          <p14:tracePt t="224947" x="9855200" y="2608263"/>
          <p14:tracePt t="224955" x="9872663" y="2668588"/>
          <p14:tracePt t="224963" x="9872663" y="2711450"/>
          <p14:tracePt t="224972" x="9880600" y="2744788"/>
          <p14:tracePt t="224979" x="9890125" y="2795588"/>
          <p14:tracePt t="224987" x="9890125" y="2813050"/>
          <p14:tracePt t="224995" x="9890125" y="2830513"/>
          <p14:tracePt t="225006" x="9890125" y="2838450"/>
          <p14:tracePt t="225025" x="9898063" y="2846388"/>
          <p14:tracePt t="225041" x="9898063" y="2855913"/>
          <p14:tracePt t="225049" x="9898063" y="2863850"/>
          <p14:tracePt t="225066" x="9898063" y="2881313"/>
          <p14:tracePt t="225071" x="9898063" y="2889250"/>
          <p14:tracePt t="225080" x="9898063" y="2906713"/>
          <p14:tracePt t="225088" x="9898063" y="2922588"/>
          <p14:tracePt t="225095" x="9898063" y="2940050"/>
          <p14:tracePt t="225105" x="9898063" y="2965450"/>
          <p14:tracePt t="225111" x="9898063" y="2974975"/>
          <p14:tracePt t="225121" x="9898063" y="3000375"/>
          <p14:tracePt t="225127" x="9906000" y="3008313"/>
          <p14:tracePt t="225142" x="9906000" y="3016250"/>
          <p14:tracePt t="225173" x="9915525" y="3016250"/>
          <p14:tracePt t="225181" x="9923463" y="3016250"/>
          <p14:tracePt t="225190" x="9923463" y="3025775"/>
          <p14:tracePt t="225197" x="9931400" y="3033713"/>
          <p14:tracePt t="225211" x="9940925" y="3033713"/>
          <p14:tracePt t="225221" x="9948863" y="3041650"/>
          <p14:tracePt t="225253" x="9956800" y="3041650"/>
          <p14:tracePt t="225266" x="9974263" y="3041650"/>
          <p14:tracePt t="225274" x="9983788" y="3041650"/>
          <p14:tracePt t="225281" x="9999663" y="3051175"/>
          <p14:tracePt t="225290" x="10009188" y="3051175"/>
          <p14:tracePt t="225297" x="10017125" y="3051175"/>
          <p14:tracePt t="225359" x="10025063" y="3051175"/>
          <p14:tracePt t="225734" x="10034588" y="3041650"/>
          <p14:tracePt t="225739" x="10050463" y="3008313"/>
          <p14:tracePt t="225748" x="10067925" y="2974975"/>
          <p14:tracePt t="225755" x="10093325" y="2906713"/>
          <p14:tracePt t="225763" x="10126663" y="2846388"/>
          <p14:tracePt t="225771" x="10169525" y="2770188"/>
          <p14:tracePt t="225779" x="10229850" y="2693988"/>
          <p14:tracePt t="225788" x="10271125" y="2600325"/>
          <p14:tracePt t="225795" x="10331450" y="2506663"/>
          <p14:tracePt t="225804" x="10374313" y="2405063"/>
          <p14:tracePt t="225810" x="10407650" y="2286000"/>
          <p14:tracePt t="225819" x="10442575" y="2174875"/>
          <p14:tracePt t="225825" x="10467975" y="2047875"/>
          <p14:tracePt t="225834" x="10483850" y="1903413"/>
          <p14:tracePt t="225842" x="10493375" y="1758950"/>
          <p14:tracePt t="225849" x="10493375" y="1606550"/>
          <p14:tracePt t="225857" x="10493375" y="1181100"/>
          <p14:tracePt t="225866" x="10493375" y="1028700"/>
          <p14:tracePt t="225872" x="10493375" y="874713"/>
          <p14:tracePt t="225879" x="10475913" y="714375"/>
          <p14:tracePt t="225887" x="10467975" y="560388"/>
          <p14:tracePt t="225895" x="10467975" y="415925"/>
          <p14:tracePt t="225905" x="10450513" y="263525"/>
          <p14:tracePt t="225911" x="10442575" y="127000"/>
          <p14:tracePt t="225920" x="10433050" y="0"/>
          <p14:tracePt t="227160" x="9439275" y="357188"/>
          <p14:tracePt t="227160" x="9761538" y="390525"/>
          <p14:tracePt t="227160" x="10009188" y="425450"/>
          <p14:tracePt t="227160" x="10194925" y="441325"/>
          <p14:tracePt t="227160" x="10323513" y="450850"/>
          <p14:tracePt t="227160" x="10390188" y="458788"/>
          <p14:tracePt t="227160" x="10442575" y="466725"/>
          <p14:tracePt t="227160" x="10450513" y="466725"/>
          <p14:tracePt t="227160" x="10450513" y="476250"/>
          <p14:tracePt t="227160" x="10450513" y="484188"/>
          <p14:tracePt t="227160" x="10458450" y="492125"/>
          <p14:tracePt t="227160" x="10475913" y="519113"/>
          <p14:tracePt t="227160" x="10493375" y="544513"/>
          <p14:tracePt t="227160" x="10509250" y="577850"/>
          <p14:tracePt t="227160" x="10577513" y="628650"/>
          <p14:tracePt t="227160" x="10602913" y="671513"/>
          <p14:tracePt t="227160" x="10637838" y="704850"/>
          <p14:tracePt t="227160" x="10653713" y="730250"/>
          <p14:tracePt t="227160" x="10663238" y="739775"/>
          <p14:tracePt t="227160" x="10663238" y="747713"/>
          <p14:tracePt t="227160" x="10663238" y="755650"/>
          <p14:tracePt t="227160" x="10653713" y="755650"/>
          <p14:tracePt t="227160" x="10620375" y="755650"/>
          <p14:tracePt t="227160" x="10577513" y="755650"/>
          <p14:tracePt t="227160" x="10534650" y="755650"/>
          <p14:tracePt t="227160" x="10501313" y="755650"/>
          <p14:tracePt t="227160" x="10467975" y="755650"/>
          <p14:tracePt t="227160" x="10450513" y="765175"/>
          <p14:tracePt t="227160" x="10425113" y="781050"/>
          <p14:tracePt t="227160" x="10407650" y="798513"/>
          <p14:tracePt t="227160" x="10399713" y="815975"/>
          <p14:tracePt t="227160" x="10399713" y="823913"/>
          <p14:tracePt t="227160" x="10399713" y="833438"/>
          <p14:tracePt t="227160" x="10399713" y="849313"/>
          <p14:tracePt t="227160" x="10399713" y="874713"/>
          <p14:tracePt t="227160" x="10433050" y="909638"/>
          <p14:tracePt t="227160" x="10509250" y="960438"/>
          <p14:tracePt t="227160" x="10602913" y="1044575"/>
          <p14:tracePt t="227160" x="10747375" y="1147763"/>
          <p14:tracePt t="227160" x="10926763" y="1266825"/>
          <p14:tracePt t="227160" x="11122025" y="1385888"/>
          <p14:tracePt t="227160" x="11325225" y="1530350"/>
          <p14:tracePt t="227160" x="11503025" y="1665288"/>
          <p14:tracePt t="227160" x="11682413" y="1776413"/>
          <p14:tracePt t="227160" x="11860213" y="1928813"/>
          <p14:tracePt t="227160" x="12022138" y="2055813"/>
          <p14:tracePt t="227160" x="12149138" y="2174875"/>
          <p14:tracePt t="227160" x="12106275" y="3246438"/>
          <p14:tracePt t="227160" x="12047538" y="3228975"/>
          <p14:tracePt t="227160" x="12004675" y="3221038"/>
          <p14:tracePt t="227160" x="11971338" y="3211513"/>
          <p14:tracePt t="227160" x="11953875" y="3203575"/>
          <p14:tracePt t="227160" x="11945938" y="3203575"/>
          <p14:tracePt t="227160" x="11936413" y="3203575"/>
          <p14:tracePt t="227160" x="11928475" y="3203575"/>
          <p14:tracePt t="227160" x="11928475" y="3195638"/>
          <p14:tracePt t="227160" x="11920538" y="3195638"/>
          <p14:tracePt t="227160" x="11911013" y="3195638"/>
          <p14:tracePt t="227160" x="11903075" y="3195638"/>
          <p14:tracePt t="227160" x="11903075" y="3186113"/>
          <p14:tracePt t="227160" x="11903075" y="3178175"/>
          <p14:tracePt t="227160" x="11877675" y="3170238"/>
          <p14:tracePt t="227160" x="11834813" y="3135313"/>
          <p14:tracePt t="227160" x="11741150" y="3094038"/>
          <p14:tracePt t="227160" x="11622088" y="3033713"/>
          <p14:tracePt t="227160" x="11452225" y="2957513"/>
          <p14:tracePt t="227160" x="11180763" y="2838450"/>
          <p14:tracePt t="227160" x="10848975" y="2711450"/>
          <p14:tracePt t="227160" x="10442575" y="2549525"/>
          <p14:tracePt t="227160" x="9974263" y="2371725"/>
          <p14:tracePt t="227160" x="9472613" y="2184400"/>
          <p14:tracePt t="227160" x="8955088" y="1997075"/>
          <p14:tracePt t="227160" x="8369300" y="1776413"/>
          <p14:tracePt t="227160" x="7756525" y="1538288"/>
          <p14:tracePt t="227160" x="7178675" y="1325563"/>
          <p14:tracePt t="227160" x="6202363" y="985838"/>
          <p14:tracePt t="227160" x="5624513" y="798513"/>
          <p14:tracePt t="227160" x="5072063" y="603250"/>
          <p14:tracePt t="227160" x="4060825" y="271463"/>
          <p14:tracePt t="227160" x="3594100" y="136525"/>
          <p14:tracePt t="227160" x="3168650" y="1746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EB270761-CC40-4F3F-A916-7E3BC3989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2820855C-9FA4-417A-BE67-63C022F81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7E6A49B-1B06-403E-8CC5-ACB38A6BD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2435" y="891540"/>
            <a:ext cx="10989565" cy="507111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C1083E-51BA-4DB5-B5BA-4EF2F5C418BC}"/>
              </a:ext>
            </a:extLst>
          </p:cNvPr>
          <p:cNvSpPr>
            <a:spLocks noGrp="1"/>
          </p:cNvSpPr>
          <p:nvPr>
            <p:ph type="title"/>
          </p:nvPr>
        </p:nvSpPr>
        <p:spPr>
          <a:xfrm>
            <a:off x="1366160" y="1660121"/>
            <a:ext cx="9623404" cy="3305493"/>
          </a:xfrm>
        </p:spPr>
        <p:txBody>
          <a:bodyPr vert="horz" lIns="91440" tIns="45720" rIns="91440" bIns="45720" rtlCol="0" anchor="b">
            <a:normAutofit/>
          </a:bodyPr>
          <a:lstStyle/>
          <a:p>
            <a:r>
              <a:rPr lang="en-US" sz="8800" kern="1200">
                <a:solidFill>
                  <a:schemeClr val="tx1"/>
                </a:solidFill>
                <a:latin typeface="+mj-lt"/>
                <a:ea typeface="+mj-ea"/>
                <a:cs typeface="+mj-cs"/>
              </a:rPr>
              <a:t>Conclusion</a:t>
            </a:r>
          </a:p>
        </p:txBody>
      </p:sp>
      <p:pic>
        <p:nvPicPr>
          <p:cNvPr id="4" name="Audio 3">
            <a:hlinkClick r:id="" action="ppaction://media"/>
            <a:extLst>
              <a:ext uri="{FF2B5EF4-FFF2-40B4-BE49-F238E27FC236}">
                <a16:creationId xmlns:a16="http://schemas.microsoft.com/office/drawing/2014/main" id="{5426C7A3-5B63-4EB8-9F0C-4E7905442A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78298282"/>
      </p:ext>
    </p:extLst>
  </p:cSld>
  <p:clrMapOvr>
    <a:masterClrMapping/>
  </p:clrMapOvr>
  <mc:AlternateContent xmlns:mc="http://schemas.openxmlformats.org/markup-compatibility/2006">
    <mc:Choice xmlns:p14="http://schemas.microsoft.com/office/powerpoint/2010/main" Requires="p14">
      <p:transition spd="slow" p14:dur="2000" advTm="63144"/>
    </mc:Choice>
    <mc:Fallback>
      <p:transition spd="slow" advTm="63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grpId="0" nodeType="withEffect">
                                  <p:stCondLst>
                                    <p:cond delay="5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1D66C7460D1343B90B8893628A7803" ma:contentTypeVersion="0" ma:contentTypeDescription="Create a new document." ma:contentTypeScope="" ma:versionID="b86c85e0554bbe4badf8afc26128d1f9">
  <xsd:schema xmlns:xsd="http://www.w3.org/2001/XMLSchema" xmlns:xs="http://www.w3.org/2001/XMLSchema" xmlns:p="http://schemas.microsoft.com/office/2006/metadata/properties" targetNamespace="http://schemas.microsoft.com/office/2006/metadata/properties" ma:root="true" ma:fieldsID="7959d4a8172b9b82092b7c4e490d02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8F27B5-4E29-4474-AC68-254690F370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2C9A1AF-804A-4DBE-81AD-B99CC1326683}">
  <ds:schemaRefs>
    <ds:schemaRef ds:uri="http://purl.org/dc/term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5635D7A0-EE84-45F8-894E-9102D9A965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5065</TotalTime>
  <Words>1681</Words>
  <Application>Microsoft Office PowerPoint</Application>
  <PresentationFormat>Widescreen</PresentationFormat>
  <Paragraphs>157</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Symbol</vt:lpstr>
      <vt:lpstr>Office Theme</vt:lpstr>
      <vt:lpstr>Twitter Sentiment on VGX</vt:lpstr>
      <vt:lpstr>Presentation Format</vt:lpstr>
      <vt:lpstr>Domain</vt:lpstr>
      <vt:lpstr>Data Used</vt:lpstr>
      <vt:lpstr>Research Questions</vt:lpstr>
      <vt:lpstr>Data Prep</vt:lpstr>
      <vt:lpstr>Methods</vt:lpstr>
      <vt:lpstr>Findings</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on VGX</dc:title>
  <dc:creator>Adam curry</dc:creator>
  <cp:lastModifiedBy>Adam curry</cp:lastModifiedBy>
  <cp:revision>50</cp:revision>
  <dcterms:created xsi:type="dcterms:W3CDTF">2021-06-27T16:52:05Z</dcterms:created>
  <dcterms:modified xsi:type="dcterms:W3CDTF">2021-07-02T01:24:18Z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0x010100431D66C7460D1343B90B8893628A7803</vt:lpwstr>
  </property>
</Properties>
</file>